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handoutMasterIdLst>
    <p:handoutMasterId r:id="rId27"/>
  </p:handoutMasterIdLst>
  <p:sldIdLst>
    <p:sldId id="256" r:id="rId2"/>
    <p:sldId id="312" r:id="rId3"/>
    <p:sldId id="334" r:id="rId4"/>
    <p:sldId id="314" r:id="rId5"/>
    <p:sldId id="315" r:id="rId6"/>
    <p:sldId id="318" r:id="rId7"/>
    <p:sldId id="316" r:id="rId8"/>
    <p:sldId id="317" r:id="rId9"/>
    <p:sldId id="329" r:id="rId10"/>
    <p:sldId id="319" r:id="rId11"/>
    <p:sldId id="320" r:id="rId12"/>
    <p:sldId id="321" r:id="rId13"/>
    <p:sldId id="323" r:id="rId14"/>
    <p:sldId id="322" r:id="rId15"/>
    <p:sldId id="324" r:id="rId16"/>
    <p:sldId id="325" r:id="rId17"/>
    <p:sldId id="326" r:id="rId18"/>
    <p:sldId id="327" r:id="rId19"/>
    <p:sldId id="328" r:id="rId20"/>
    <p:sldId id="332" r:id="rId21"/>
    <p:sldId id="331" r:id="rId22"/>
    <p:sldId id="333" r:id="rId23"/>
    <p:sldId id="278" r:id="rId24"/>
    <p:sldId id="33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EA"/>
    <a:srgbClr val="009B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884" autoAdjust="0"/>
    <p:restoredTop sz="95533" autoAdjust="0"/>
  </p:normalViewPr>
  <p:slideViewPr>
    <p:cSldViewPr snapToGrid="0">
      <p:cViewPr varScale="1">
        <p:scale>
          <a:sx n="61" d="100"/>
          <a:sy n="61" d="100"/>
        </p:scale>
        <p:origin x="78" y="990"/>
      </p:cViewPr>
      <p:guideLst/>
    </p:cSldViewPr>
  </p:slideViewPr>
  <p:outlineViewPr>
    <p:cViewPr>
      <p:scale>
        <a:sx n="33" d="100"/>
        <a:sy n="33" d="100"/>
      </p:scale>
      <p:origin x="0" y="-13113"/>
    </p:cViewPr>
  </p:outlineViewPr>
  <p:notesTextViewPr>
    <p:cViewPr>
      <p:scale>
        <a:sx n="1" d="1"/>
        <a:sy n="1" d="1"/>
      </p:scale>
      <p:origin x="0" y="0"/>
    </p:cViewPr>
  </p:notesTextViewPr>
  <p:sorterViewPr>
    <p:cViewPr>
      <p:scale>
        <a:sx n="95" d="100"/>
        <a:sy n="95" d="100"/>
      </p:scale>
      <p:origin x="0" y="0"/>
    </p:cViewPr>
  </p:sorterViewPr>
  <p:notesViewPr>
    <p:cSldViewPr snapToGrid="0">
      <p:cViewPr varScale="1">
        <p:scale>
          <a:sx n="63" d="100"/>
          <a:sy n="63" d="100"/>
        </p:scale>
        <p:origin x="1623"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BB2A55-6EC3-4A86-8BAE-60DD07C02E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40767A30-F484-40E9-8513-396D4F1A005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5987E0-3AFD-4497-BB3F-05EE07AAB57C}" type="datetimeFigureOut">
              <a:rPr lang="en-CA" smtClean="0"/>
              <a:t>2023-08-16</a:t>
            </a:fld>
            <a:endParaRPr lang="en-CA"/>
          </a:p>
        </p:txBody>
      </p:sp>
      <p:sp>
        <p:nvSpPr>
          <p:cNvPr id="4" name="Footer Placeholder 3">
            <a:extLst>
              <a:ext uri="{FF2B5EF4-FFF2-40B4-BE49-F238E27FC236}">
                <a16:creationId xmlns:a16="http://schemas.microsoft.com/office/drawing/2014/main" id="{E6D3B06B-B282-4A3D-950C-712DC821D6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37EC2622-B0E4-4C7F-B70A-A49BA6782D9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68FFB-A3F4-45D8-A416-C7EC9FBBF36E}" type="slidenum">
              <a:rPr lang="en-CA" smtClean="0"/>
              <a:t>‹#›</a:t>
            </a:fld>
            <a:endParaRPr lang="en-CA"/>
          </a:p>
        </p:txBody>
      </p:sp>
    </p:spTree>
    <p:extLst>
      <p:ext uri="{BB962C8B-B14F-4D97-AF65-F5344CB8AC3E}">
        <p14:creationId xmlns:p14="http://schemas.microsoft.com/office/powerpoint/2010/main" val="3780934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4B63C-6B74-4BB1-9E02-6CC7FC356844}" type="datetimeFigureOut">
              <a:rPr lang="en-CA" smtClean="0"/>
              <a:t>2023-08-16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D7F4BC-DD15-485D-9960-17DB2F3BC558}" type="slidenum">
              <a:rPr lang="en-CA" smtClean="0"/>
              <a:t>‹#›</a:t>
            </a:fld>
            <a:endParaRPr lang="en-CA"/>
          </a:p>
        </p:txBody>
      </p:sp>
    </p:spTree>
    <p:extLst>
      <p:ext uri="{BB962C8B-B14F-4D97-AF65-F5344CB8AC3E}">
        <p14:creationId xmlns:p14="http://schemas.microsoft.com/office/powerpoint/2010/main" val="1273039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of material for slides: PMBOK 6e</a:t>
            </a:r>
          </a:p>
        </p:txBody>
      </p:sp>
      <p:sp>
        <p:nvSpPr>
          <p:cNvPr id="4" name="Slide Number Placeholder 3"/>
          <p:cNvSpPr>
            <a:spLocks noGrp="1"/>
          </p:cNvSpPr>
          <p:nvPr>
            <p:ph type="sldNum" sz="quarter" idx="10"/>
          </p:nvPr>
        </p:nvSpPr>
        <p:spPr/>
        <p:txBody>
          <a:bodyPr/>
          <a:lstStyle/>
          <a:p>
            <a:fld id="{426CAB73-7126-48BD-BA45-5D2F1103CE06}" type="slidenum">
              <a:rPr lang="en-US" smtClean="0"/>
              <a:t>2</a:t>
            </a:fld>
            <a:endParaRPr lang="en-US"/>
          </a:p>
        </p:txBody>
      </p:sp>
    </p:spTree>
    <p:extLst>
      <p:ext uri="{BB962C8B-B14F-4D97-AF65-F5344CB8AC3E}">
        <p14:creationId xmlns:p14="http://schemas.microsoft.com/office/powerpoint/2010/main" val="68007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https://oppmi.com/myoppm/_js/tinymce/jscripts/tiny_mce/plugins/advimage/_js/ImageManager/UserImages/Inputs_Outputs.png</a:t>
            </a:r>
          </a:p>
        </p:txBody>
      </p:sp>
      <p:sp>
        <p:nvSpPr>
          <p:cNvPr id="4" name="Slide Number Placeholder 3"/>
          <p:cNvSpPr>
            <a:spLocks noGrp="1"/>
          </p:cNvSpPr>
          <p:nvPr>
            <p:ph type="sldNum" sz="quarter" idx="5"/>
          </p:nvPr>
        </p:nvSpPr>
        <p:spPr/>
        <p:txBody>
          <a:bodyPr/>
          <a:lstStyle/>
          <a:p>
            <a:fld id="{F5D7F4BC-DD15-485D-9960-17DB2F3BC558}" type="slidenum">
              <a:rPr lang="en-CA" smtClean="0"/>
              <a:t>11</a:t>
            </a:fld>
            <a:endParaRPr lang="en-CA"/>
          </a:p>
        </p:txBody>
      </p:sp>
    </p:spTree>
    <p:extLst>
      <p:ext uri="{BB962C8B-B14F-4D97-AF65-F5344CB8AC3E}">
        <p14:creationId xmlns:p14="http://schemas.microsoft.com/office/powerpoint/2010/main" val="3755473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https://oppmi.com/myoppm/_js/tinymce/jscripts/tiny_mce/plugins/advimage/_js/ImageManager/UserImages/Inputs_Outputs.png</a:t>
            </a:r>
          </a:p>
        </p:txBody>
      </p:sp>
      <p:sp>
        <p:nvSpPr>
          <p:cNvPr id="4" name="Slide Number Placeholder 3"/>
          <p:cNvSpPr>
            <a:spLocks noGrp="1"/>
          </p:cNvSpPr>
          <p:nvPr>
            <p:ph type="sldNum" sz="quarter" idx="5"/>
          </p:nvPr>
        </p:nvSpPr>
        <p:spPr/>
        <p:txBody>
          <a:bodyPr/>
          <a:lstStyle/>
          <a:p>
            <a:fld id="{F5D7F4BC-DD15-485D-9960-17DB2F3BC558}" type="slidenum">
              <a:rPr lang="en-CA" smtClean="0"/>
              <a:t>12</a:t>
            </a:fld>
            <a:endParaRPr lang="en-CA"/>
          </a:p>
        </p:txBody>
      </p:sp>
    </p:spTree>
    <p:extLst>
      <p:ext uri="{BB962C8B-B14F-4D97-AF65-F5344CB8AC3E}">
        <p14:creationId xmlns:p14="http://schemas.microsoft.com/office/powerpoint/2010/main" val="1101347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https://oppmi.com/myoppm/_js/tinymce/jscripts/tiny_mce/plugins/advimage/_js/ImageManager/UserImages/Inputs_Outputs.png</a:t>
            </a:r>
          </a:p>
        </p:txBody>
      </p:sp>
      <p:sp>
        <p:nvSpPr>
          <p:cNvPr id="4" name="Slide Number Placeholder 3"/>
          <p:cNvSpPr>
            <a:spLocks noGrp="1"/>
          </p:cNvSpPr>
          <p:nvPr>
            <p:ph type="sldNum" sz="quarter" idx="5"/>
          </p:nvPr>
        </p:nvSpPr>
        <p:spPr/>
        <p:txBody>
          <a:bodyPr/>
          <a:lstStyle/>
          <a:p>
            <a:fld id="{F5D7F4BC-DD15-485D-9960-17DB2F3BC558}" type="slidenum">
              <a:rPr lang="en-CA" smtClean="0"/>
              <a:t>13</a:t>
            </a:fld>
            <a:endParaRPr lang="en-CA"/>
          </a:p>
        </p:txBody>
      </p:sp>
    </p:spTree>
    <p:extLst>
      <p:ext uri="{BB962C8B-B14F-4D97-AF65-F5344CB8AC3E}">
        <p14:creationId xmlns:p14="http://schemas.microsoft.com/office/powerpoint/2010/main" val="983527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Image: https://oppmi.com/myoppm/_js/tinymce/jscripts/tiny_mce/plugins/advimage/_js/ImageManager/UserImages/Inputs_Outputs.png</a:t>
            </a:r>
          </a:p>
          <a:p>
            <a:endParaRPr lang="en-CA" dirty="0"/>
          </a:p>
        </p:txBody>
      </p:sp>
      <p:sp>
        <p:nvSpPr>
          <p:cNvPr id="4" name="Slide Number Placeholder 3"/>
          <p:cNvSpPr>
            <a:spLocks noGrp="1"/>
          </p:cNvSpPr>
          <p:nvPr>
            <p:ph type="sldNum" sz="quarter" idx="5"/>
          </p:nvPr>
        </p:nvSpPr>
        <p:spPr/>
        <p:txBody>
          <a:bodyPr/>
          <a:lstStyle/>
          <a:p>
            <a:fld id="{F5D7F4BC-DD15-485D-9960-17DB2F3BC558}" type="slidenum">
              <a:rPr lang="en-CA" smtClean="0"/>
              <a:t>14</a:t>
            </a:fld>
            <a:endParaRPr lang="en-CA"/>
          </a:p>
        </p:txBody>
      </p:sp>
    </p:spTree>
    <p:extLst>
      <p:ext uri="{BB962C8B-B14F-4D97-AF65-F5344CB8AC3E}">
        <p14:creationId xmlns:p14="http://schemas.microsoft.com/office/powerpoint/2010/main" val="3116257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http://study-aids.co.uk/dissertation-blog/wp-content/uploads/2014/12/Managing-Team-Performance.jpg</a:t>
            </a:r>
          </a:p>
          <a:p>
            <a:endParaRPr lang="en-CA" dirty="0"/>
          </a:p>
        </p:txBody>
      </p:sp>
      <p:sp>
        <p:nvSpPr>
          <p:cNvPr id="4" name="Slide Number Placeholder 3"/>
          <p:cNvSpPr>
            <a:spLocks noGrp="1"/>
          </p:cNvSpPr>
          <p:nvPr>
            <p:ph type="sldNum" sz="quarter" idx="5"/>
          </p:nvPr>
        </p:nvSpPr>
        <p:spPr/>
        <p:txBody>
          <a:bodyPr/>
          <a:lstStyle/>
          <a:p>
            <a:fld id="{F5D7F4BC-DD15-485D-9960-17DB2F3BC558}" type="slidenum">
              <a:rPr lang="en-CA" smtClean="0"/>
              <a:t>15</a:t>
            </a:fld>
            <a:endParaRPr lang="en-CA"/>
          </a:p>
        </p:txBody>
      </p:sp>
    </p:spTree>
    <p:extLst>
      <p:ext uri="{BB962C8B-B14F-4D97-AF65-F5344CB8AC3E}">
        <p14:creationId xmlns:p14="http://schemas.microsoft.com/office/powerpoint/2010/main" val="1672654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http://www.bibleandbusiness.com/wp-content/uploads/2014/02/Input-Output.jpg</a:t>
            </a:r>
          </a:p>
        </p:txBody>
      </p:sp>
      <p:sp>
        <p:nvSpPr>
          <p:cNvPr id="4" name="Slide Number Placeholder 3"/>
          <p:cNvSpPr>
            <a:spLocks noGrp="1"/>
          </p:cNvSpPr>
          <p:nvPr>
            <p:ph type="sldNum" sz="quarter" idx="5"/>
          </p:nvPr>
        </p:nvSpPr>
        <p:spPr/>
        <p:txBody>
          <a:bodyPr/>
          <a:lstStyle/>
          <a:p>
            <a:fld id="{F5D7F4BC-DD15-485D-9960-17DB2F3BC558}" type="slidenum">
              <a:rPr lang="en-CA" smtClean="0"/>
              <a:t>16</a:t>
            </a:fld>
            <a:endParaRPr lang="en-CA"/>
          </a:p>
        </p:txBody>
      </p:sp>
    </p:spTree>
    <p:extLst>
      <p:ext uri="{BB962C8B-B14F-4D97-AF65-F5344CB8AC3E}">
        <p14:creationId xmlns:p14="http://schemas.microsoft.com/office/powerpoint/2010/main" val="583098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http://www.bibleandbusiness.com/wp-content/uploads/2014/02/Input-Output.jpg</a:t>
            </a:r>
          </a:p>
        </p:txBody>
      </p:sp>
      <p:sp>
        <p:nvSpPr>
          <p:cNvPr id="4" name="Slide Number Placeholder 3"/>
          <p:cNvSpPr>
            <a:spLocks noGrp="1"/>
          </p:cNvSpPr>
          <p:nvPr>
            <p:ph type="sldNum" sz="quarter" idx="5"/>
          </p:nvPr>
        </p:nvSpPr>
        <p:spPr/>
        <p:txBody>
          <a:bodyPr/>
          <a:lstStyle/>
          <a:p>
            <a:fld id="{F5D7F4BC-DD15-485D-9960-17DB2F3BC558}" type="slidenum">
              <a:rPr lang="en-CA" smtClean="0"/>
              <a:t>17</a:t>
            </a:fld>
            <a:endParaRPr lang="en-CA"/>
          </a:p>
        </p:txBody>
      </p:sp>
    </p:spTree>
    <p:extLst>
      <p:ext uri="{BB962C8B-B14F-4D97-AF65-F5344CB8AC3E}">
        <p14:creationId xmlns:p14="http://schemas.microsoft.com/office/powerpoint/2010/main" val="755451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http://www.bibleandbusiness.com/wp-content/uploads/2014/02/Input-Output.jpg</a:t>
            </a:r>
          </a:p>
          <a:p>
            <a:r>
              <a:rPr lang="en-CA" dirty="0"/>
              <a:t>For practical purposes, the difference between power and influence is this: power is more coercive, getting people to do something you want them to do. Influencing is being able to persuade people to voluntarily do what you want them to do. See previous course Module on Sources of Power. According to PMBOK’s list of types of power, influencing might be equivalent to ‘persuasive power’.</a:t>
            </a:r>
          </a:p>
        </p:txBody>
      </p:sp>
      <p:sp>
        <p:nvSpPr>
          <p:cNvPr id="4" name="Slide Number Placeholder 3"/>
          <p:cNvSpPr>
            <a:spLocks noGrp="1"/>
          </p:cNvSpPr>
          <p:nvPr>
            <p:ph type="sldNum" sz="quarter" idx="5"/>
          </p:nvPr>
        </p:nvSpPr>
        <p:spPr/>
        <p:txBody>
          <a:bodyPr/>
          <a:lstStyle/>
          <a:p>
            <a:fld id="{F5D7F4BC-DD15-485D-9960-17DB2F3BC558}" type="slidenum">
              <a:rPr lang="en-CA" smtClean="0"/>
              <a:t>18</a:t>
            </a:fld>
            <a:endParaRPr lang="en-CA"/>
          </a:p>
        </p:txBody>
      </p:sp>
    </p:spTree>
    <p:extLst>
      <p:ext uri="{BB962C8B-B14F-4D97-AF65-F5344CB8AC3E}">
        <p14:creationId xmlns:p14="http://schemas.microsoft.com/office/powerpoint/2010/main" val="3619618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http://www.bibleandbusiness.com/wp-content/uploads/2014/02/Input-Output.jpg</a:t>
            </a:r>
          </a:p>
        </p:txBody>
      </p:sp>
      <p:sp>
        <p:nvSpPr>
          <p:cNvPr id="4" name="Slide Number Placeholder 3"/>
          <p:cNvSpPr>
            <a:spLocks noGrp="1"/>
          </p:cNvSpPr>
          <p:nvPr>
            <p:ph type="sldNum" sz="quarter" idx="5"/>
          </p:nvPr>
        </p:nvSpPr>
        <p:spPr/>
        <p:txBody>
          <a:bodyPr/>
          <a:lstStyle/>
          <a:p>
            <a:fld id="{F5D7F4BC-DD15-485D-9960-17DB2F3BC558}" type="slidenum">
              <a:rPr lang="en-CA" smtClean="0"/>
              <a:t>19</a:t>
            </a:fld>
            <a:endParaRPr lang="en-CA"/>
          </a:p>
        </p:txBody>
      </p:sp>
    </p:spTree>
    <p:extLst>
      <p:ext uri="{BB962C8B-B14F-4D97-AF65-F5344CB8AC3E}">
        <p14:creationId xmlns:p14="http://schemas.microsoft.com/office/powerpoint/2010/main" val="1042746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https://miro.medium.com/max/1200/1*FhpnyHS2oSfqijAz0jR4Lg.jpeg</a:t>
            </a:r>
          </a:p>
        </p:txBody>
      </p:sp>
      <p:sp>
        <p:nvSpPr>
          <p:cNvPr id="4" name="Slide Number Placeholder 3"/>
          <p:cNvSpPr>
            <a:spLocks noGrp="1"/>
          </p:cNvSpPr>
          <p:nvPr>
            <p:ph type="sldNum" sz="quarter" idx="5"/>
          </p:nvPr>
        </p:nvSpPr>
        <p:spPr/>
        <p:txBody>
          <a:bodyPr/>
          <a:lstStyle/>
          <a:p>
            <a:fld id="{F5D7F4BC-DD15-485D-9960-17DB2F3BC558}" type="slidenum">
              <a:rPr lang="en-CA" smtClean="0"/>
              <a:t>20</a:t>
            </a:fld>
            <a:endParaRPr lang="en-CA"/>
          </a:p>
        </p:txBody>
      </p:sp>
    </p:spTree>
    <p:extLst>
      <p:ext uri="{BB962C8B-B14F-4D97-AF65-F5344CB8AC3E}">
        <p14:creationId xmlns:p14="http://schemas.microsoft.com/office/powerpoint/2010/main" val="1021950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http://www.ipmglobal.net/img/ipm-guys-gears-resource-mgmt.jpg</a:t>
            </a:r>
          </a:p>
        </p:txBody>
      </p:sp>
      <p:sp>
        <p:nvSpPr>
          <p:cNvPr id="4" name="Slide Number Placeholder 3"/>
          <p:cNvSpPr>
            <a:spLocks noGrp="1"/>
          </p:cNvSpPr>
          <p:nvPr>
            <p:ph type="sldNum" sz="quarter" idx="5"/>
          </p:nvPr>
        </p:nvSpPr>
        <p:spPr/>
        <p:txBody>
          <a:bodyPr/>
          <a:lstStyle/>
          <a:p>
            <a:fld id="{F5D7F4BC-DD15-485D-9960-17DB2F3BC558}" type="slidenum">
              <a:rPr lang="en-CA" smtClean="0"/>
              <a:t>3</a:t>
            </a:fld>
            <a:endParaRPr lang="en-CA"/>
          </a:p>
        </p:txBody>
      </p:sp>
    </p:spTree>
    <p:extLst>
      <p:ext uri="{BB962C8B-B14F-4D97-AF65-F5344CB8AC3E}">
        <p14:creationId xmlns:p14="http://schemas.microsoft.com/office/powerpoint/2010/main" val="445164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http://www.monarconsulting.com/consulting/wp-content/uploads/2012/01/Dilbert_PerformanceReview1.gif</a:t>
            </a:r>
          </a:p>
          <a:p>
            <a:r>
              <a:rPr lang="en-CA" dirty="0"/>
              <a:t>Information: https://d2mxuefqeaa7sj.cloudfront.net/s_4BBEB6923A91B7D47F03122F0190AEC45D8C9D9031C4E9BEEE203B97EBC19AA0_1517667794091_Screen+Shot+2018-01-29+at+4.27.39+PM.png</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Peanuts Cartoon: https://www.google.com/url?sa=i&amp;rct=j&amp;q=&amp;esrc=s&amp;source=images&amp;cd=&amp;cad=rja&amp;uact=8&amp;ved=2ahUKEwj30YP_yuDeAhWHxIMKHYR4CksQjRx6BAgBEAU&amp;url=https%3A%2F%2Fsites.google.com%2Fa%2Fsunsetparkhighschool.org%2Fpsychology%2Fsociocultural%2Factivity-fundamental-attribution-error&amp;psig=AOvVaw0PJRvIuH4KL5K_5k0gx_4R&amp;ust=1542721328345221</a:t>
            </a:r>
          </a:p>
          <a:p>
            <a:endParaRPr lang="en-CA" dirty="0"/>
          </a:p>
        </p:txBody>
      </p:sp>
      <p:sp>
        <p:nvSpPr>
          <p:cNvPr id="4" name="Slide Number Placeholder 3"/>
          <p:cNvSpPr>
            <a:spLocks noGrp="1"/>
          </p:cNvSpPr>
          <p:nvPr>
            <p:ph type="sldNum" sz="quarter" idx="5"/>
          </p:nvPr>
        </p:nvSpPr>
        <p:spPr/>
        <p:txBody>
          <a:bodyPr/>
          <a:lstStyle/>
          <a:p>
            <a:fld id="{F5D7F4BC-DD15-485D-9960-17DB2F3BC558}" type="slidenum">
              <a:rPr lang="en-CA" smtClean="0"/>
              <a:t>21</a:t>
            </a:fld>
            <a:endParaRPr lang="en-CA"/>
          </a:p>
        </p:txBody>
      </p:sp>
    </p:spTree>
    <p:extLst>
      <p:ext uri="{BB962C8B-B14F-4D97-AF65-F5344CB8AC3E}">
        <p14:creationId xmlns:p14="http://schemas.microsoft.com/office/powerpoint/2010/main" val="4207188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a:p>
            <a:r>
              <a:rPr lang="en-CA" dirty="0"/>
              <a:t>Information: https://d2mxuefqeaa7sj.cloudfront.net/s_4BBEB6923A91B7D47F03122F0190AEC45D8C9D9031C4E9BEEE203B97EBC19AA0_1517667794091_Screen+Shot+2018-01-29+at+4.27.39+PM.png</a:t>
            </a:r>
          </a:p>
        </p:txBody>
      </p:sp>
      <p:sp>
        <p:nvSpPr>
          <p:cNvPr id="4" name="Slide Number Placeholder 3"/>
          <p:cNvSpPr>
            <a:spLocks noGrp="1"/>
          </p:cNvSpPr>
          <p:nvPr>
            <p:ph type="sldNum" sz="quarter" idx="5"/>
          </p:nvPr>
        </p:nvSpPr>
        <p:spPr/>
        <p:txBody>
          <a:bodyPr/>
          <a:lstStyle/>
          <a:p>
            <a:fld id="{F5D7F4BC-DD15-485D-9960-17DB2F3BC558}" type="slidenum">
              <a:rPr lang="en-CA" smtClean="0"/>
              <a:t>22</a:t>
            </a:fld>
            <a:endParaRPr lang="en-CA"/>
          </a:p>
        </p:txBody>
      </p:sp>
    </p:spTree>
    <p:extLst>
      <p:ext uri="{BB962C8B-B14F-4D97-AF65-F5344CB8AC3E}">
        <p14:creationId xmlns:p14="http://schemas.microsoft.com/office/powerpoint/2010/main" val="1880411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Sources:</a:t>
            </a:r>
          </a:p>
          <a:p>
            <a:endParaRPr lang="en-CA" dirty="0"/>
          </a:p>
          <a:p>
            <a:r>
              <a:rPr lang="en-CA" dirty="0"/>
              <a:t>Message Sent/Received: https://www.youtube.com/watch?v=qMtw2D6OOZ0</a:t>
            </a:r>
          </a:p>
          <a:p>
            <a:endParaRPr lang="en-CA" dirty="0"/>
          </a:p>
          <a:p>
            <a:r>
              <a:rPr lang="en-CA" dirty="0"/>
              <a:t>Feedback Sandwiches:</a:t>
            </a:r>
            <a:r>
              <a:rPr lang="en-CA" baseline="0" dirty="0"/>
              <a:t> https://cdn-images-1.medium.com/max/1600/0*WKJgcavaeu9SVxzY.jpg</a:t>
            </a:r>
          </a:p>
          <a:p>
            <a:endParaRPr lang="en-CA" dirty="0"/>
          </a:p>
          <a:p>
            <a:endParaRPr lang="en-CA" dirty="0"/>
          </a:p>
        </p:txBody>
      </p:sp>
      <p:sp>
        <p:nvSpPr>
          <p:cNvPr id="4" name="Slide Number Placeholder 3"/>
          <p:cNvSpPr>
            <a:spLocks noGrp="1"/>
          </p:cNvSpPr>
          <p:nvPr>
            <p:ph type="sldNum" sz="quarter" idx="10"/>
          </p:nvPr>
        </p:nvSpPr>
        <p:spPr/>
        <p:txBody>
          <a:bodyPr/>
          <a:lstStyle/>
          <a:p>
            <a:fld id="{5E8B91D8-78BB-4FEA-A83F-99018326E026}" type="slidenum">
              <a:rPr lang="en-US" smtClean="0"/>
              <a:t>23</a:t>
            </a:fld>
            <a:endParaRPr lang="en-US"/>
          </a:p>
        </p:txBody>
      </p:sp>
    </p:spTree>
    <p:extLst>
      <p:ext uri="{BB962C8B-B14F-4D97-AF65-F5344CB8AC3E}">
        <p14:creationId xmlns:p14="http://schemas.microsoft.com/office/powerpoint/2010/main" val="3307114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https://s3.amazonaws.com/media.eremedia.com/uploads/2016/11/03145703/Performance-review.jpg</a:t>
            </a:r>
          </a:p>
        </p:txBody>
      </p:sp>
      <p:sp>
        <p:nvSpPr>
          <p:cNvPr id="4" name="Slide Number Placeholder 3"/>
          <p:cNvSpPr>
            <a:spLocks noGrp="1"/>
          </p:cNvSpPr>
          <p:nvPr>
            <p:ph type="sldNum" sz="quarter" idx="5"/>
          </p:nvPr>
        </p:nvSpPr>
        <p:spPr/>
        <p:txBody>
          <a:bodyPr/>
          <a:lstStyle/>
          <a:p>
            <a:fld id="{F5D7F4BC-DD15-485D-9960-17DB2F3BC558}" type="slidenum">
              <a:rPr lang="en-CA" smtClean="0"/>
              <a:t>24</a:t>
            </a:fld>
            <a:endParaRPr lang="en-CA"/>
          </a:p>
        </p:txBody>
      </p:sp>
    </p:spTree>
    <p:extLst>
      <p:ext uri="{BB962C8B-B14F-4D97-AF65-F5344CB8AC3E}">
        <p14:creationId xmlns:p14="http://schemas.microsoft.com/office/powerpoint/2010/main" val="2382893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Source: PMBOK 6e, p. 308</a:t>
            </a:r>
          </a:p>
          <a:p>
            <a:r>
              <a:rPr lang="en-CA" dirty="0"/>
              <a:t>Note: In previous versions of PMBOK, human resource management was a specific knowledge area (not combined with other resource management)</a:t>
            </a:r>
          </a:p>
        </p:txBody>
      </p:sp>
      <p:sp>
        <p:nvSpPr>
          <p:cNvPr id="4" name="Slide Number Placeholder 3"/>
          <p:cNvSpPr>
            <a:spLocks noGrp="1"/>
          </p:cNvSpPr>
          <p:nvPr>
            <p:ph type="sldNum" sz="quarter" idx="5"/>
          </p:nvPr>
        </p:nvSpPr>
        <p:spPr/>
        <p:txBody>
          <a:bodyPr/>
          <a:lstStyle/>
          <a:p>
            <a:fld id="{F5D7F4BC-DD15-485D-9960-17DB2F3BC558}" type="slidenum">
              <a:rPr lang="en-CA" smtClean="0"/>
              <a:t>4</a:t>
            </a:fld>
            <a:endParaRPr lang="en-CA"/>
          </a:p>
        </p:txBody>
      </p:sp>
    </p:spTree>
    <p:extLst>
      <p:ext uri="{BB962C8B-B14F-4D97-AF65-F5344CB8AC3E}">
        <p14:creationId xmlns:p14="http://schemas.microsoft.com/office/powerpoint/2010/main" val="1462943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http://www.ipmglobal.net/img/ipm-guys-gears-resource-mgmt.jpg</a:t>
            </a:r>
          </a:p>
        </p:txBody>
      </p:sp>
      <p:sp>
        <p:nvSpPr>
          <p:cNvPr id="4" name="Slide Number Placeholder 3"/>
          <p:cNvSpPr>
            <a:spLocks noGrp="1"/>
          </p:cNvSpPr>
          <p:nvPr>
            <p:ph type="sldNum" sz="quarter" idx="5"/>
          </p:nvPr>
        </p:nvSpPr>
        <p:spPr/>
        <p:txBody>
          <a:bodyPr/>
          <a:lstStyle/>
          <a:p>
            <a:fld id="{F5D7F4BC-DD15-485D-9960-17DB2F3BC558}" type="slidenum">
              <a:rPr lang="en-CA" smtClean="0"/>
              <a:t>5</a:t>
            </a:fld>
            <a:endParaRPr lang="en-CA"/>
          </a:p>
        </p:txBody>
      </p:sp>
    </p:spTree>
    <p:extLst>
      <p:ext uri="{BB962C8B-B14F-4D97-AF65-F5344CB8AC3E}">
        <p14:creationId xmlns:p14="http://schemas.microsoft.com/office/powerpoint/2010/main" val="2131893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https://thumbs.dreamstime.com/z/input-process-output-26459409.jpg</a:t>
            </a:r>
          </a:p>
        </p:txBody>
      </p:sp>
      <p:sp>
        <p:nvSpPr>
          <p:cNvPr id="4" name="Slide Number Placeholder 3"/>
          <p:cNvSpPr>
            <a:spLocks noGrp="1"/>
          </p:cNvSpPr>
          <p:nvPr>
            <p:ph type="sldNum" sz="quarter" idx="5"/>
          </p:nvPr>
        </p:nvSpPr>
        <p:spPr/>
        <p:txBody>
          <a:bodyPr/>
          <a:lstStyle/>
          <a:p>
            <a:fld id="{F5D7F4BC-DD15-485D-9960-17DB2F3BC558}" type="slidenum">
              <a:rPr lang="en-CA" smtClean="0"/>
              <a:t>6</a:t>
            </a:fld>
            <a:endParaRPr lang="en-CA"/>
          </a:p>
        </p:txBody>
      </p:sp>
    </p:spTree>
    <p:extLst>
      <p:ext uri="{BB962C8B-B14F-4D97-AF65-F5344CB8AC3E}">
        <p14:creationId xmlns:p14="http://schemas.microsoft.com/office/powerpoint/2010/main" val="2920328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Image: https://thumbs.dreamstime.com/z/input-process-output-26459409.jpg</a:t>
            </a:r>
          </a:p>
          <a:p>
            <a:endParaRPr lang="en-CA" dirty="0"/>
          </a:p>
        </p:txBody>
      </p:sp>
      <p:sp>
        <p:nvSpPr>
          <p:cNvPr id="4" name="Slide Number Placeholder 3"/>
          <p:cNvSpPr>
            <a:spLocks noGrp="1"/>
          </p:cNvSpPr>
          <p:nvPr>
            <p:ph type="sldNum" sz="quarter" idx="5"/>
          </p:nvPr>
        </p:nvSpPr>
        <p:spPr/>
        <p:txBody>
          <a:bodyPr/>
          <a:lstStyle/>
          <a:p>
            <a:fld id="{F5D7F4BC-DD15-485D-9960-17DB2F3BC558}" type="slidenum">
              <a:rPr lang="en-CA" smtClean="0"/>
              <a:t>7</a:t>
            </a:fld>
            <a:endParaRPr lang="en-CA"/>
          </a:p>
        </p:txBody>
      </p:sp>
    </p:spTree>
    <p:extLst>
      <p:ext uri="{BB962C8B-B14F-4D97-AF65-F5344CB8AC3E}">
        <p14:creationId xmlns:p14="http://schemas.microsoft.com/office/powerpoint/2010/main" val="697249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Image: https://thumbs.dreamstime.com/z/input-process-output-26459409.jpg</a:t>
            </a:r>
          </a:p>
          <a:p>
            <a:endParaRPr lang="en-CA" dirty="0"/>
          </a:p>
        </p:txBody>
      </p:sp>
      <p:sp>
        <p:nvSpPr>
          <p:cNvPr id="4" name="Slide Number Placeholder 3"/>
          <p:cNvSpPr>
            <a:spLocks noGrp="1"/>
          </p:cNvSpPr>
          <p:nvPr>
            <p:ph type="sldNum" sz="quarter" idx="5"/>
          </p:nvPr>
        </p:nvSpPr>
        <p:spPr/>
        <p:txBody>
          <a:bodyPr/>
          <a:lstStyle/>
          <a:p>
            <a:fld id="{F5D7F4BC-DD15-485D-9960-17DB2F3BC558}" type="slidenum">
              <a:rPr lang="en-CA" smtClean="0"/>
              <a:t>8</a:t>
            </a:fld>
            <a:endParaRPr lang="en-CA"/>
          </a:p>
        </p:txBody>
      </p:sp>
    </p:spTree>
    <p:extLst>
      <p:ext uri="{BB962C8B-B14F-4D97-AF65-F5344CB8AC3E}">
        <p14:creationId xmlns:p14="http://schemas.microsoft.com/office/powerpoint/2010/main" val="2896543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Sources:</a:t>
            </a:r>
          </a:p>
          <a:p>
            <a:r>
              <a:rPr lang="en-CA" dirty="0"/>
              <a:t>https://cdn.visual-paradigm.com/tour/breakdown-structure-for-project-management/05-resource-breakdown-structure-example.png</a:t>
            </a:r>
          </a:p>
          <a:p>
            <a:endParaRPr lang="en-CA" dirty="0"/>
          </a:p>
          <a:p>
            <a:endParaRPr lang="en-CA" dirty="0"/>
          </a:p>
        </p:txBody>
      </p:sp>
      <p:sp>
        <p:nvSpPr>
          <p:cNvPr id="4" name="Slide Number Placeholder 3"/>
          <p:cNvSpPr>
            <a:spLocks noGrp="1"/>
          </p:cNvSpPr>
          <p:nvPr>
            <p:ph type="sldNum" sz="quarter" idx="5"/>
          </p:nvPr>
        </p:nvSpPr>
        <p:spPr/>
        <p:txBody>
          <a:bodyPr/>
          <a:lstStyle/>
          <a:p>
            <a:fld id="{F5D7F4BC-DD15-485D-9960-17DB2F3BC558}" type="slidenum">
              <a:rPr lang="en-CA" smtClean="0"/>
              <a:t>9</a:t>
            </a:fld>
            <a:endParaRPr lang="en-CA"/>
          </a:p>
        </p:txBody>
      </p:sp>
    </p:spTree>
    <p:extLst>
      <p:ext uri="{BB962C8B-B14F-4D97-AF65-F5344CB8AC3E}">
        <p14:creationId xmlns:p14="http://schemas.microsoft.com/office/powerpoint/2010/main" val="1734281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http://thecontextofthings.com/wp-content/uploads/2016/06/team-development.jpg</a:t>
            </a:r>
          </a:p>
          <a:p>
            <a:endParaRPr lang="en-CA" dirty="0"/>
          </a:p>
          <a:p>
            <a:endParaRPr lang="en-CA" dirty="0"/>
          </a:p>
        </p:txBody>
      </p:sp>
      <p:sp>
        <p:nvSpPr>
          <p:cNvPr id="4" name="Slide Number Placeholder 3"/>
          <p:cNvSpPr>
            <a:spLocks noGrp="1"/>
          </p:cNvSpPr>
          <p:nvPr>
            <p:ph type="sldNum" sz="quarter" idx="5"/>
          </p:nvPr>
        </p:nvSpPr>
        <p:spPr/>
        <p:txBody>
          <a:bodyPr/>
          <a:lstStyle/>
          <a:p>
            <a:fld id="{F5D7F4BC-DD15-485D-9960-17DB2F3BC558}" type="slidenum">
              <a:rPr lang="en-CA" smtClean="0"/>
              <a:t>10</a:t>
            </a:fld>
            <a:endParaRPr lang="en-CA"/>
          </a:p>
        </p:txBody>
      </p:sp>
    </p:spTree>
    <p:extLst>
      <p:ext uri="{BB962C8B-B14F-4D97-AF65-F5344CB8AC3E}">
        <p14:creationId xmlns:p14="http://schemas.microsoft.com/office/powerpoint/2010/main" val="24457211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09799" y="2043585"/>
            <a:ext cx="9144000" cy="1641490"/>
          </a:xfrm>
        </p:spPr>
        <p:txBody>
          <a:bodyPr wrap="none" anchor="t">
            <a:normAutofit/>
          </a:bodyPr>
          <a:lstStyle>
            <a:lvl1pPr algn="r">
              <a:defRPr sz="5280" b="1" spc="-270">
                <a:solidFill>
                  <a:schemeClr val="tx1"/>
                </a:soli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2880" b="0">
                <a:solidFill>
                  <a:schemeClr val="tx1">
                    <a:lumMod val="85000"/>
                  </a:schemeClr>
                </a:solidFill>
                <a:latin typeface="+mj-lt"/>
              </a:defRPr>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Tree>
    <p:extLst>
      <p:ext uri="{BB962C8B-B14F-4D97-AF65-F5344CB8AC3E}">
        <p14:creationId xmlns:p14="http://schemas.microsoft.com/office/powerpoint/2010/main" val="3560815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rtlCol="0">
            <a:normAutofit/>
          </a:bodyPr>
          <a:lstStyle>
            <a:lvl1pPr marL="0" indent="0">
              <a:buNone/>
              <a:defRPr sz="2880">
                <a:solidFill>
                  <a:schemeClr val="tx1">
                    <a:lumMod val="85000"/>
                  </a:schemeClr>
                </a:solidFill>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120001" y="2057400"/>
            <a:ext cx="3652025" cy="3811588"/>
          </a:xfrm>
        </p:spPr>
        <p:txBody>
          <a:bodyPr/>
          <a:lstStyle>
            <a:lvl1pPr marL="0" indent="0">
              <a:buNone/>
              <a:defRPr sz="1440">
                <a:solidFill>
                  <a:schemeClr val="bg1"/>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70AFB9AF-E1F8-4413-8666-C9FEB862EFEC}"/>
              </a:ext>
            </a:extLst>
          </p:cNvPr>
          <p:cNvSpPr>
            <a:spLocks noGrp="1"/>
          </p:cNvSpPr>
          <p:nvPr>
            <p:ph type="dt" sz="half" idx="10"/>
          </p:nvPr>
        </p:nvSpPr>
        <p:spPr/>
        <p:txBody>
          <a:bodyPr/>
          <a:lstStyle>
            <a:lvl1pPr>
              <a:defRPr/>
            </a:lvl1pPr>
          </a:lstStyle>
          <a:p>
            <a:pPr>
              <a:defRPr/>
            </a:pPr>
            <a:fld id="{E728ED03-3059-4044-9CB1-E7BAA3C1B41F}"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6" name="Footer Placeholder 4">
            <a:extLst>
              <a:ext uri="{FF2B5EF4-FFF2-40B4-BE49-F238E27FC236}">
                <a16:creationId xmlns:a16="http://schemas.microsoft.com/office/drawing/2014/main" id="{72AD3B01-8DBC-4A9E-B9C4-9ADC59F45CC1}"/>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7" name="Slide Number Placeholder 5">
            <a:extLst>
              <a:ext uri="{FF2B5EF4-FFF2-40B4-BE49-F238E27FC236}">
                <a16:creationId xmlns:a16="http://schemas.microsoft.com/office/drawing/2014/main" id="{EEA6609B-1B03-4AEE-9EC0-19B2189BBD69}"/>
              </a:ext>
            </a:extLst>
          </p:cNvPr>
          <p:cNvSpPr>
            <a:spLocks noGrp="1"/>
          </p:cNvSpPr>
          <p:nvPr>
            <p:ph type="sldNum" sz="quarter" idx="12"/>
          </p:nvPr>
        </p:nvSpPr>
        <p:spPr/>
        <p:txBody>
          <a:bodyPr/>
          <a:lstStyle>
            <a:lvl1pPr>
              <a:defRPr/>
            </a:lvl1pPr>
          </a:lstStyle>
          <a:p>
            <a:pPr>
              <a:defRPr/>
            </a:pPr>
            <a:fld id="{87A955DC-78C5-4D29-85CC-D10B05507D3B}"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1993824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1" y="2057400"/>
            <a:ext cx="3652025" cy="3811588"/>
          </a:xfrm>
        </p:spPr>
        <p:txBody>
          <a:bodyPr/>
          <a:lstStyle>
            <a:lvl1pPr marL="0" indent="0">
              <a:buNone/>
              <a:defRPr sz="1440">
                <a:solidFill>
                  <a:schemeClr val="bg1"/>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A95F22DA-0F0F-453B-AD1A-6517C3D1BC9F}"/>
              </a:ext>
            </a:extLst>
          </p:cNvPr>
          <p:cNvSpPr>
            <a:spLocks noGrp="1"/>
          </p:cNvSpPr>
          <p:nvPr>
            <p:ph type="dt" sz="half" idx="10"/>
          </p:nvPr>
        </p:nvSpPr>
        <p:spPr/>
        <p:txBody>
          <a:bodyPr/>
          <a:lstStyle>
            <a:lvl1pPr>
              <a:defRPr/>
            </a:lvl1pPr>
          </a:lstStyle>
          <a:p>
            <a:pPr>
              <a:defRPr/>
            </a:pPr>
            <a:fld id="{870A86ED-2F62-4E24-86C4-A71AA0386156}"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6" name="Footer Placeholder 4">
            <a:extLst>
              <a:ext uri="{FF2B5EF4-FFF2-40B4-BE49-F238E27FC236}">
                <a16:creationId xmlns:a16="http://schemas.microsoft.com/office/drawing/2014/main" id="{F9D92DA2-51E1-4991-9026-55D5C65B70CC}"/>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7" name="Slide Number Placeholder 5">
            <a:extLst>
              <a:ext uri="{FF2B5EF4-FFF2-40B4-BE49-F238E27FC236}">
                <a16:creationId xmlns:a16="http://schemas.microsoft.com/office/drawing/2014/main" id="{9DB2BB51-8AA5-4A75-AE81-71168FB5F613}"/>
              </a:ext>
            </a:extLst>
          </p:cNvPr>
          <p:cNvSpPr>
            <a:spLocks noGrp="1"/>
          </p:cNvSpPr>
          <p:nvPr>
            <p:ph type="sldNum" sz="quarter" idx="12"/>
          </p:nvPr>
        </p:nvSpPr>
        <p:spPr/>
        <p:txBody>
          <a:bodyPr/>
          <a:lstStyle>
            <a:lvl1pPr>
              <a:defRPr/>
            </a:lvl1pPr>
          </a:lstStyle>
          <a:p>
            <a:pPr>
              <a:defRPr/>
            </a:pPr>
            <a:fld id="{D9FF0791-E0E5-4413-8715-5B38EA031DF0}"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3925710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3534344"/>
          </a:xfrm>
        </p:spPr>
        <p:txBody>
          <a:bodyPr/>
          <a:lstStyle>
            <a:lvl1pPr>
              <a:defRPr sz="3840" b="1"/>
            </a:lvl1pPr>
          </a:lstStyle>
          <a:p>
            <a:r>
              <a:rPr lang="en-US"/>
              <a:t>Click to edit Master title style</a:t>
            </a:r>
            <a:endParaRPr lang="en-US" dirty="0"/>
          </a:p>
        </p:txBody>
      </p:sp>
      <p:sp>
        <p:nvSpPr>
          <p:cNvPr id="4" name="Text Placeholder 3"/>
          <p:cNvSpPr>
            <a:spLocks noGrp="1"/>
          </p:cNvSpPr>
          <p:nvPr>
            <p:ph type="body" sz="half" idx="2"/>
          </p:nvPr>
        </p:nvSpPr>
        <p:spPr>
          <a:xfrm>
            <a:off x="839789" y="4376997"/>
            <a:ext cx="10514012" cy="1501826"/>
          </a:xfrm>
        </p:spPr>
        <p:txBody>
          <a:bodyPr anchor="ct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F596238-9388-4521-A70B-3CD91A0EFA45}"/>
              </a:ext>
            </a:extLst>
          </p:cNvPr>
          <p:cNvSpPr>
            <a:spLocks noGrp="1"/>
          </p:cNvSpPr>
          <p:nvPr>
            <p:ph type="dt" sz="half" idx="10"/>
          </p:nvPr>
        </p:nvSpPr>
        <p:spPr/>
        <p:txBody>
          <a:bodyPr/>
          <a:lstStyle>
            <a:lvl1pPr>
              <a:defRPr/>
            </a:lvl1pPr>
          </a:lstStyle>
          <a:p>
            <a:pPr>
              <a:defRPr/>
            </a:pPr>
            <a:fld id="{601A9F9A-6FE4-4B56-AD9B-A4AD1F159B30}"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6" name="Footer Placeholder 4">
            <a:extLst>
              <a:ext uri="{FF2B5EF4-FFF2-40B4-BE49-F238E27FC236}">
                <a16:creationId xmlns:a16="http://schemas.microsoft.com/office/drawing/2014/main" id="{4FB6BB7E-D520-4942-B5DD-09B085C06716}"/>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7" name="Slide Number Placeholder 5">
            <a:extLst>
              <a:ext uri="{FF2B5EF4-FFF2-40B4-BE49-F238E27FC236}">
                <a16:creationId xmlns:a16="http://schemas.microsoft.com/office/drawing/2014/main" id="{2078E795-9F2C-4DE7-8643-D51998E18F79}"/>
              </a:ext>
            </a:extLst>
          </p:cNvPr>
          <p:cNvSpPr>
            <a:spLocks noGrp="1"/>
          </p:cNvSpPr>
          <p:nvPr>
            <p:ph type="sldNum" sz="quarter" idx="12"/>
          </p:nvPr>
        </p:nvSpPr>
        <p:spPr/>
        <p:txBody>
          <a:bodyPr/>
          <a:lstStyle>
            <a:lvl1pPr>
              <a:defRPr/>
            </a:lvl1pPr>
          </a:lstStyle>
          <a:p>
            <a:pPr>
              <a:defRPr/>
            </a:pPr>
            <a:fld id="{44769D33-53BF-4C8D-B3D8-AADB9EFD817B}"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3796204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TextBox 8">
            <a:extLst>
              <a:ext uri="{FF2B5EF4-FFF2-40B4-BE49-F238E27FC236}">
                <a16:creationId xmlns:a16="http://schemas.microsoft.com/office/drawing/2014/main" id="{4E1DBCA5-EE78-42EF-BDFA-1B334555D9FE}"/>
              </a:ext>
            </a:extLst>
          </p:cNvPr>
          <p:cNvSpPr txBox="1"/>
          <p:nvPr/>
        </p:nvSpPr>
        <p:spPr>
          <a:xfrm>
            <a:off x="1111251" y="786766"/>
            <a:ext cx="609600" cy="584834"/>
          </a:xfrm>
          <a:prstGeom prst="rect">
            <a:avLst/>
          </a:prstGeom>
        </p:spPr>
        <p:txBody>
          <a:bodyPr lIns="82296" tIns="41148" rIns="82296" bIns="41148"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27939" rtl="0" eaLnBrk="1" fontAlgn="auto" latinLnBrk="0" hangingPunct="1">
              <a:lnSpc>
                <a:spcPct val="100000"/>
              </a:lnSpc>
              <a:spcBef>
                <a:spcPct val="0"/>
              </a:spcBef>
              <a:spcAft>
                <a:spcPts val="0"/>
              </a:spcAft>
              <a:buClrTx/>
              <a:buSzTx/>
              <a:buFontTx/>
              <a:buNone/>
              <a:tabLst/>
              <a:defRPr/>
            </a:pPr>
            <a:r>
              <a:rPr kumimoji="0" lang="en-US" sz="7200" b="0" i="0" u="none" strike="noStrike" kern="1200" cap="all" spc="0" normalizeH="0" baseline="0" noProof="0" dirty="0">
                <a:ln w="3175" cmpd="sng">
                  <a:noFill/>
                </a:ln>
                <a:solidFill>
                  <a:prstClr val="white"/>
                </a:solidFill>
                <a:effectLst/>
                <a:uLnTx/>
                <a:uFillTx/>
                <a:latin typeface="Arial"/>
                <a:ea typeface="+mn-ea"/>
                <a:cs typeface="+mn-cs"/>
              </a:rPr>
              <a:t>“</a:t>
            </a:r>
          </a:p>
        </p:txBody>
      </p:sp>
      <p:sp>
        <p:nvSpPr>
          <p:cNvPr id="6" name="TextBox 9">
            <a:extLst>
              <a:ext uri="{FF2B5EF4-FFF2-40B4-BE49-F238E27FC236}">
                <a16:creationId xmlns:a16="http://schemas.microsoft.com/office/drawing/2014/main" id="{9E58C9D4-74D7-468B-B7A2-A84C79B9410B}"/>
              </a:ext>
            </a:extLst>
          </p:cNvPr>
          <p:cNvSpPr txBox="1"/>
          <p:nvPr/>
        </p:nvSpPr>
        <p:spPr>
          <a:xfrm>
            <a:off x="10437284" y="2743200"/>
            <a:ext cx="609600" cy="584836"/>
          </a:xfrm>
          <a:prstGeom prst="rect">
            <a:avLst/>
          </a:prstGeom>
        </p:spPr>
        <p:txBody>
          <a:bodyPr lIns="82296" tIns="41148" rIns="82296" bIns="41148"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r" defTabSz="427939" rtl="0" eaLnBrk="1" fontAlgn="auto" latinLnBrk="0" hangingPunct="1">
              <a:lnSpc>
                <a:spcPct val="100000"/>
              </a:lnSpc>
              <a:spcBef>
                <a:spcPct val="0"/>
              </a:spcBef>
              <a:spcAft>
                <a:spcPts val="0"/>
              </a:spcAft>
              <a:buClrTx/>
              <a:buSzTx/>
              <a:buFontTx/>
              <a:buNone/>
              <a:tabLst/>
              <a:defRPr/>
            </a:pPr>
            <a:r>
              <a:rPr kumimoji="0" lang="en-US" sz="7200" b="0" i="0" u="none" strike="noStrike" kern="1200" cap="all" spc="0" normalizeH="0" baseline="0" noProof="0" dirty="0">
                <a:ln w="3175" cmpd="sng">
                  <a:noFill/>
                </a:ln>
                <a:solidFill>
                  <a:prstClr val="white"/>
                </a:solidFill>
                <a:effectLst/>
                <a:uLnTx/>
                <a:uFillTx/>
                <a:latin typeface="Arial"/>
                <a:ea typeface="+mn-ea"/>
                <a:cs typeface="+mn-cs"/>
              </a:rPr>
              <a:t>”</a:t>
            </a:r>
          </a:p>
        </p:txBody>
      </p:sp>
      <p:sp>
        <p:nvSpPr>
          <p:cNvPr id="2" name="Title 1"/>
          <p:cNvSpPr>
            <a:spLocks noGrp="1"/>
          </p:cNvSpPr>
          <p:nvPr>
            <p:ph type="title"/>
          </p:nvPr>
        </p:nvSpPr>
        <p:spPr>
          <a:xfrm>
            <a:off x="1446212" y="365126"/>
            <a:ext cx="9302752" cy="2992904"/>
          </a:xfrm>
        </p:spPr>
        <p:txBody>
          <a:bodyPr/>
          <a:lstStyle>
            <a:lvl1pPr>
              <a:defRPr sz="3840" b="1"/>
            </a:lvl1pPr>
          </a:lstStyle>
          <a:p>
            <a:r>
              <a:rPr lang="en-US" dirty="0"/>
              <a:t>Click to edit Master title style</a:t>
            </a:r>
          </a:p>
        </p:txBody>
      </p:sp>
      <p:sp>
        <p:nvSpPr>
          <p:cNvPr id="12" name="Text Placeholder 3"/>
          <p:cNvSpPr>
            <a:spLocks noGrp="1"/>
          </p:cNvSpPr>
          <p:nvPr>
            <p:ph type="body" sz="half" idx="13"/>
          </p:nvPr>
        </p:nvSpPr>
        <p:spPr>
          <a:xfrm>
            <a:off x="1720645" y="3365558"/>
            <a:ext cx="8752299" cy="548968"/>
          </a:xfrm>
        </p:spPr>
        <p:txBody>
          <a:bodyPr>
            <a:normAutofit/>
          </a:bodyPr>
          <a:lstStyle>
            <a:lvl1pPr marL="0" indent="0" algn="r">
              <a:buNone/>
              <a:defRPr sz="1260" i="1">
                <a:solidFill>
                  <a:schemeClr val="tx2">
                    <a:lumMod val="50000"/>
                  </a:schemeClr>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4" name="Text Placeholder 3"/>
          <p:cNvSpPr>
            <a:spLocks noGrp="1"/>
          </p:cNvSpPr>
          <p:nvPr>
            <p:ph type="body" sz="half" idx="2"/>
          </p:nvPr>
        </p:nvSpPr>
        <p:spPr>
          <a:xfrm>
            <a:off x="839788" y="4399976"/>
            <a:ext cx="10512424" cy="1489496"/>
          </a:xfrm>
        </p:spPr>
        <p:txBody>
          <a:bodyPr anchor="ctr">
            <a:normAutofit/>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7" name="Date Placeholder 4">
            <a:extLst>
              <a:ext uri="{FF2B5EF4-FFF2-40B4-BE49-F238E27FC236}">
                <a16:creationId xmlns:a16="http://schemas.microsoft.com/office/drawing/2014/main" id="{783817DF-98D1-4BB2-AB4F-98D9B42A8EB1}"/>
              </a:ext>
            </a:extLst>
          </p:cNvPr>
          <p:cNvSpPr>
            <a:spLocks noGrp="1"/>
          </p:cNvSpPr>
          <p:nvPr>
            <p:ph type="dt" sz="half" idx="14"/>
          </p:nvPr>
        </p:nvSpPr>
        <p:spPr/>
        <p:txBody>
          <a:bodyPr/>
          <a:lstStyle>
            <a:lvl1pPr>
              <a:defRPr/>
            </a:lvl1pPr>
          </a:lstStyle>
          <a:p>
            <a:pPr>
              <a:defRPr/>
            </a:pPr>
            <a:fld id="{75E818A4-7E0C-4FFA-B3E3-E11550B83BF7}"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8" name="Footer Placeholder 5">
            <a:extLst>
              <a:ext uri="{FF2B5EF4-FFF2-40B4-BE49-F238E27FC236}">
                <a16:creationId xmlns:a16="http://schemas.microsoft.com/office/drawing/2014/main" id="{38354796-8269-4ABE-9D50-CDC3A67C8DE3}"/>
              </a:ext>
            </a:extLst>
          </p:cNvPr>
          <p:cNvSpPr>
            <a:spLocks noGrp="1"/>
          </p:cNvSpPr>
          <p:nvPr>
            <p:ph type="ftr" sz="quarter" idx="15"/>
          </p:nvPr>
        </p:nvSpPr>
        <p:spPr/>
        <p:txBody>
          <a:bodyPr/>
          <a:lstStyle>
            <a:lvl1pPr>
              <a:defRPr/>
            </a:lvl1pPr>
          </a:lstStyle>
          <a:p>
            <a:pPr>
              <a:defRPr/>
            </a:pPr>
            <a:endParaRPr lang="en-US">
              <a:solidFill>
                <a:prstClr val="white">
                  <a:lumMod val="85000"/>
                </a:prstClr>
              </a:solidFill>
            </a:endParaRPr>
          </a:p>
        </p:txBody>
      </p:sp>
      <p:sp>
        <p:nvSpPr>
          <p:cNvPr id="9" name="Slide Number Placeholder 6">
            <a:extLst>
              <a:ext uri="{FF2B5EF4-FFF2-40B4-BE49-F238E27FC236}">
                <a16:creationId xmlns:a16="http://schemas.microsoft.com/office/drawing/2014/main" id="{5C223824-3DD5-405C-AF0A-43586F8ABA10}"/>
              </a:ext>
            </a:extLst>
          </p:cNvPr>
          <p:cNvSpPr>
            <a:spLocks noGrp="1"/>
          </p:cNvSpPr>
          <p:nvPr>
            <p:ph type="sldNum" sz="quarter" idx="16"/>
          </p:nvPr>
        </p:nvSpPr>
        <p:spPr/>
        <p:txBody>
          <a:bodyPr/>
          <a:lstStyle>
            <a:lvl1pPr>
              <a:defRPr/>
            </a:lvl1pPr>
          </a:lstStyle>
          <a:p>
            <a:pPr>
              <a:defRPr/>
            </a:pPr>
            <a:fld id="{1A8ABEE1-B511-42F9-A516-867CD04084C8}"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3327871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232671"/>
            <a:ext cx="10515600" cy="2511835"/>
          </a:xfrm>
        </p:spPr>
        <p:txBody>
          <a:bodyPr anchor="b">
            <a:normAutofit/>
          </a:bodyPr>
          <a:lstStyle>
            <a:lvl1pPr>
              <a:defRPr sz="4860"/>
            </a:lvl1pPr>
          </a:lstStyle>
          <a:p>
            <a:r>
              <a:rPr lang="en-US"/>
              <a:t>Click to edit Master title style</a:t>
            </a:r>
            <a:endParaRPr lang="en-US" dirty="0"/>
          </a:p>
        </p:txBody>
      </p:sp>
      <p:sp>
        <p:nvSpPr>
          <p:cNvPr id="4" name="Text Placeholder 3"/>
          <p:cNvSpPr>
            <a:spLocks noGrp="1"/>
          </p:cNvSpPr>
          <p:nvPr>
            <p:ph type="body" sz="half" idx="2"/>
          </p:nvPr>
        </p:nvSpPr>
        <p:spPr>
          <a:xfrm>
            <a:off x="839789" y="4756285"/>
            <a:ext cx="10514012" cy="1140644"/>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2D956810-6975-4897-BE2F-3CE04671F21D}"/>
              </a:ext>
            </a:extLst>
          </p:cNvPr>
          <p:cNvSpPr>
            <a:spLocks noGrp="1"/>
          </p:cNvSpPr>
          <p:nvPr>
            <p:ph type="dt" sz="half" idx="10"/>
          </p:nvPr>
        </p:nvSpPr>
        <p:spPr/>
        <p:txBody>
          <a:bodyPr/>
          <a:lstStyle>
            <a:lvl1pPr>
              <a:defRPr/>
            </a:lvl1pPr>
          </a:lstStyle>
          <a:p>
            <a:pPr>
              <a:defRPr/>
            </a:pPr>
            <a:fld id="{ECD66904-7169-46E4-B599-91BDDD767DC4}"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6" name="Footer Placeholder 4">
            <a:extLst>
              <a:ext uri="{FF2B5EF4-FFF2-40B4-BE49-F238E27FC236}">
                <a16:creationId xmlns:a16="http://schemas.microsoft.com/office/drawing/2014/main" id="{BDEB3D8B-B692-45C6-AB7D-C8CB63D6CDB6}"/>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7" name="Slide Number Placeholder 5">
            <a:extLst>
              <a:ext uri="{FF2B5EF4-FFF2-40B4-BE49-F238E27FC236}">
                <a16:creationId xmlns:a16="http://schemas.microsoft.com/office/drawing/2014/main" id="{8CD71369-03A9-462E-8700-8267BE72DA50}"/>
              </a:ext>
            </a:extLst>
          </p:cNvPr>
          <p:cNvSpPr>
            <a:spLocks noGrp="1"/>
          </p:cNvSpPr>
          <p:nvPr>
            <p:ph type="sldNum" sz="quarter" idx="12"/>
          </p:nvPr>
        </p:nvSpPr>
        <p:spPr/>
        <p:txBody>
          <a:bodyPr/>
          <a:lstStyle>
            <a:lvl1pPr>
              <a:defRPr/>
            </a:lvl1pPr>
          </a:lstStyle>
          <a:p>
            <a:pPr>
              <a:defRPr/>
            </a:pPr>
            <a:fld id="{85394329-C58A-4EB7-9440-962C4F81B37E}"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2977427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1" y="1885950"/>
            <a:ext cx="2946867" cy="576262"/>
          </a:xfrm>
        </p:spPr>
        <p:txBody>
          <a:bodyPr anchor="b">
            <a:noAutofit/>
          </a:bodyPr>
          <a:lstStyle>
            <a:lvl1pPr marL="0" indent="0">
              <a:buNone/>
              <a:defRPr sz="2160" b="0">
                <a:solidFill>
                  <a:schemeClr val="tx2">
                    <a:lumMod val="50000"/>
                  </a:schemeClr>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8" name="Text Placeholder 3"/>
          <p:cNvSpPr>
            <a:spLocks noGrp="1"/>
          </p:cNvSpPr>
          <p:nvPr>
            <p:ph type="body" sz="half" idx="15"/>
          </p:nvPr>
        </p:nvSpPr>
        <p:spPr>
          <a:xfrm>
            <a:off x="1356798" y="2571751"/>
            <a:ext cx="2927351" cy="3326130"/>
          </a:xfrm>
        </p:spPr>
        <p:txBody>
          <a:bodyPr>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9" name="Text Placeholder 4"/>
          <p:cNvSpPr>
            <a:spLocks noGrp="1"/>
          </p:cNvSpPr>
          <p:nvPr>
            <p:ph type="body" sz="quarter" idx="3"/>
          </p:nvPr>
        </p:nvSpPr>
        <p:spPr>
          <a:xfrm>
            <a:off x="4587996" y="1885950"/>
            <a:ext cx="2936241" cy="576262"/>
          </a:xfrm>
        </p:spPr>
        <p:txBody>
          <a:bodyPr rtlCol="0" anchor="b">
            <a:noAutofit/>
          </a:bodyPr>
          <a:lstStyle>
            <a:lvl1pPr>
              <a:buNone/>
              <a:defRPr lang="en-US" sz="2160" b="0">
                <a:solidFill>
                  <a:schemeClr val="tx2">
                    <a:lumMod val="50000"/>
                  </a:schemeClr>
                </a:solidFill>
              </a:defRPr>
            </a:lvl1pPr>
          </a:lstStyle>
          <a:p>
            <a:pPr lvl="0"/>
            <a:r>
              <a:rPr lang="en-US"/>
              <a:t>Click to edit Master text styles</a:t>
            </a:r>
          </a:p>
        </p:txBody>
      </p:sp>
      <p:sp>
        <p:nvSpPr>
          <p:cNvPr id="10" name="Text Placeholder 3"/>
          <p:cNvSpPr>
            <a:spLocks noGrp="1"/>
          </p:cNvSpPr>
          <p:nvPr>
            <p:ph type="body" sz="half" idx="16"/>
          </p:nvPr>
        </p:nvSpPr>
        <p:spPr>
          <a:xfrm>
            <a:off x="4577441" y="2571751"/>
            <a:ext cx="2946795" cy="3326130"/>
          </a:xfrm>
        </p:spPr>
        <p:txBody>
          <a:bodyPr>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11" name="Text Placeholder 4"/>
          <p:cNvSpPr>
            <a:spLocks noGrp="1"/>
          </p:cNvSpPr>
          <p:nvPr>
            <p:ph type="body" sz="quarter" idx="13"/>
          </p:nvPr>
        </p:nvSpPr>
        <p:spPr>
          <a:xfrm>
            <a:off x="7829037" y="1885950"/>
            <a:ext cx="2932113" cy="576262"/>
          </a:xfrm>
        </p:spPr>
        <p:txBody>
          <a:bodyPr rtlCol="0" anchor="b">
            <a:noAutofit/>
          </a:bodyPr>
          <a:lstStyle>
            <a:lvl1pPr>
              <a:buNone/>
              <a:defRPr lang="en-US" sz="2160" b="0" dirty="0">
                <a:solidFill>
                  <a:schemeClr val="tx2">
                    <a:lumMod val="50000"/>
                  </a:schemeClr>
                </a:solidFill>
              </a:defRPr>
            </a:lvl1pPr>
          </a:lstStyle>
          <a:p>
            <a:pPr lvl="0"/>
            <a:r>
              <a:rPr lang="en-US"/>
              <a:t>Click to edit Master text styles</a:t>
            </a:r>
          </a:p>
        </p:txBody>
      </p:sp>
      <p:sp>
        <p:nvSpPr>
          <p:cNvPr id="12" name="Text Placeholder 3"/>
          <p:cNvSpPr>
            <a:spLocks noGrp="1"/>
          </p:cNvSpPr>
          <p:nvPr>
            <p:ph type="body" sz="half" idx="17"/>
          </p:nvPr>
        </p:nvSpPr>
        <p:spPr>
          <a:xfrm>
            <a:off x="7829037" y="2571751"/>
            <a:ext cx="2932113" cy="3326130"/>
          </a:xfrm>
        </p:spPr>
        <p:txBody>
          <a:bodyPr>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13" name="Date Placeholder 3">
            <a:extLst>
              <a:ext uri="{FF2B5EF4-FFF2-40B4-BE49-F238E27FC236}">
                <a16:creationId xmlns:a16="http://schemas.microsoft.com/office/drawing/2014/main" id="{0C453645-B77A-4191-B018-7D754FD2560D}"/>
              </a:ext>
            </a:extLst>
          </p:cNvPr>
          <p:cNvSpPr>
            <a:spLocks noGrp="1"/>
          </p:cNvSpPr>
          <p:nvPr>
            <p:ph type="dt" sz="half" idx="18"/>
          </p:nvPr>
        </p:nvSpPr>
        <p:spPr/>
        <p:txBody>
          <a:bodyPr/>
          <a:lstStyle>
            <a:lvl1pPr>
              <a:defRPr/>
            </a:lvl1pPr>
          </a:lstStyle>
          <a:p>
            <a:pPr>
              <a:defRPr/>
            </a:pPr>
            <a:fld id="{49DAA892-AE7F-4D3B-A7A7-53F6FACBCA36}"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14" name="Footer Placeholder 4">
            <a:extLst>
              <a:ext uri="{FF2B5EF4-FFF2-40B4-BE49-F238E27FC236}">
                <a16:creationId xmlns:a16="http://schemas.microsoft.com/office/drawing/2014/main" id="{F7A8AFEF-A9BF-4F00-BF1E-BF11BD6BB517}"/>
              </a:ext>
            </a:extLst>
          </p:cNvPr>
          <p:cNvSpPr>
            <a:spLocks noGrp="1"/>
          </p:cNvSpPr>
          <p:nvPr>
            <p:ph type="ftr" sz="quarter" idx="19"/>
          </p:nvPr>
        </p:nvSpPr>
        <p:spPr/>
        <p:txBody>
          <a:bodyPr/>
          <a:lstStyle>
            <a:lvl1pPr>
              <a:defRPr/>
            </a:lvl1pPr>
          </a:lstStyle>
          <a:p>
            <a:pPr>
              <a:defRPr/>
            </a:pPr>
            <a:endParaRPr lang="en-US">
              <a:solidFill>
                <a:prstClr val="white">
                  <a:lumMod val="85000"/>
                </a:prstClr>
              </a:solidFill>
            </a:endParaRPr>
          </a:p>
        </p:txBody>
      </p:sp>
      <p:sp>
        <p:nvSpPr>
          <p:cNvPr id="16" name="Slide Number Placeholder 5">
            <a:extLst>
              <a:ext uri="{FF2B5EF4-FFF2-40B4-BE49-F238E27FC236}">
                <a16:creationId xmlns:a16="http://schemas.microsoft.com/office/drawing/2014/main" id="{0198C885-9DCD-40AE-AD44-BC152605CD85}"/>
              </a:ext>
            </a:extLst>
          </p:cNvPr>
          <p:cNvSpPr>
            <a:spLocks noGrp="1"/>
          </p:cNvSpPr>
          <p:nvPr>
            <p:ph type="sldNum" sz="quarter" idx="20"/>
          </p:nvPr>
        </p:nvSpPr>
        <p:spPr/>
        <p:txBody>
          <a:bodyPr/>
          <a:lstStyle>
            <a:lvl1pPr>
              <a:defRPr/>
            </a:lvl1pPr>
          </a:lstStyle>
          <a:p>
            <a:pPr>
              <a:defRPr/>
            </a:pPr>
            <a:fld id="{43B790CD-EEC5-4017-8EF3-65AD30C91CEA}"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15678167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1" cy="576262"/>
          </a:xfrm>
        </p:spPr>
        <p:txBody>
          <a:bodyPr anchor="b">
            <a:noAutofit/>
          </a:bodyPr>
          <a:lstStyle>
            <a:lvl1pPr marL="0" indent="0">
              <a:buNone/>
              <a:defRPr sz="2160" b="0">
                <a:solidFill>
                  <a:schemeClr val="tx2">
                    <a:lumMod val="50000"/>
                  </a:schemeClr>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1" cy="1524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440"/>
            </a:lvl1pPr>
            <a:lvl2pPr marL="411480" indent="0">
              <a:buNone/>
              <a:defRPr sz="1440"/>
            </a:lvl2pPr>
            <a:lvl3pPr marL="822960" indent="0">
              <a:buNone/>
              <a:defRPr sz="144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en-US" noProof="0"/>
              <a:t>Click icon to add picture</a:t>
            </a:r>
            <a:endParaRPr lang="en-US" noProof="0" dirty="0"/>
          </a:p>
        </p:txBody>
      </p:sp>
      <p:sp>
        <p:nvSpPr>
          <p:cNvPr id="21" name="Text Placeholder 3"/>
          <p:cNvSpPr>
            <a:spLocks noGrp="1"/>
          </p:cNvSpPr>
          <p:nvPr>
            <p:ph type="body" sz="half" idx="18"/>
          </p:nvPr>
        </p:nvSpPr>
        <p:spPr>
          <a:xfrm>
            <a:off x="1332085" y="4873765"/>
            <a:ext cx="2940051" cy="659189"/>
          </a:xfrm>
        </p:spPr>
        <p:txBody>
          <a:bodyPr>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22" name="Text Placeholder 4"/>
          <p:cNvSpPr>
            <a:spLocks noGrp="1"/>
          </p:cNvSpPr>
          <p:nvPr>
            <p:ph type="body" sz="quarter" idx="3"/>
          </p:nvPr>
        </p:nvSpPr>
        <p:spPr>
          <a:xfrm>
            <a:off x="4568998" y="4297503"/>
            <a:ext cx="2930525" cy="576262"/>
          </a:xfrm>
        </p:spPr>
        <p:txBody>
          <a:bodyPr anchor="b">
            <a:noAutofit/>
          </a:bodyPr>
          <a:lstStyle>
            <a:lvl1pPr marL="0" indent="0">
              <a:buNone/>
              <a:defRPr sz="2160" b="0">
                <a:solidFill>
                  <a:schemeClr val="tx2">
                    <a:lumMod val="50000"/>
                  </a:schemeClr>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440"/>
            </a:lvl1pPr>
            <a:lvl2pPr marL="411480" indent="0">
              <a:buNone/>
              <a:defRPr sz="1440"/>
            </a:lvl2pPr>
            <a:lvl3pPr marL="822960" indent="0">
              <a:buNone/>
              <a:defRPr sz="144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en-US" noProof="0"/>
              <a:t>Click icon to add picture</a:t>
            </a:r>
            <a:endParaRPr lang="en-US" noProof="0" dirty="0"/>
          </a:p>
        </p:txBody>
      </p:sp>
      <p:sp>
        <p:nvSpPr>
          <p:cNvPr id="24" name="Text Placeholder 3"/>
          <p:cNvSpPr>
            <a:spLocks noGrp="1"/>
          </p:cNvSpPr>
          <p:nvPr>
            <p:ph type="body" sz="half" idx="19"/>
          </p:nvPr>
        </p:nvSpPr>
        <p:spPr>
          <a:xfrm>
            <a:off x="4567645" y="4873765"/>
            <a:ext cx="2934407" cy="659189"/>
          </a:xfrm>
        </p:spPr>
        <p:txBody>
          <a:bodyPr>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25" name="Text Placeholder 4"/>
          <p:cNvSpPr>
            <a:spLocks noGrp="1"/>
          </p:cNvSpPr>
          <p:nvPr>
            <p:ph type="body" sz="quarter" idx="13"/>
          </p:nvPr>
        </p:nvSpPr>
        <p:spPr>
          <a:xfrm>
            <a:off x="7804324" y="4297503"/>
            <a:ext cx="2932113" cy="576262"/>
          </a:xfrm>
        </p:spPr>
        <p:txBody>
          <a:bodyPr anchor="b">
            <a:noAutofit/>
          </a:bodyPr>
          <a:lstStyle>
            <a:lvl1pPr marL="0" indent="0">
              <a:buNone/>
              <a:defRPr sz="2160" b="0">
                <a:solidFill>
                  <a:schemeClr val="tx2">
                    <a:lumMod val="50000"/>
                  </a:schemeClr>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26" name="Picture Placeholder 2"/>
          <p:cNvSpPr>
            <a:spLocks noGrp="1" noChangeAspect="1"/>
          </p:cNvSpPr>
          <p:nvPr>
            <p:ph type="pic" idx="22"/>
          </p:nvPr>
        </p:nvSpPr>
        <p:spPr>
          <a:xfrm>
            <a:off x="7804322" y="2256354"/>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440"/>
            </a:lvl1pPr>
            <a:lvl2pPr marL="411480" indent="0">
              <a:buNone/>
              <a:defRPr sz="1440"/>
            </a:lvl2pPr>
            <a:lvl3pPr marL="822960" indent="0">
              <a:buNone/>
              <a:defRPr sz="144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en-US" noProof="0"/>
              <a:t>Click icon to add picture</a:t>
            </a:r>
            <a:endParaRPr lang="en-US" noProof="0" dirty="0"/>
          </a:p>
        </p:txBody>
      </p:sp>
      <p:sp>
        <p:nvSpPr>
          <p:cNvPr id="27" name="Text Placeholder 3"/>
          <p:cNvSpPr>
            <a:spLocks noGrp="1"/>
          </p:cNvSpPr>
          <p:nvPr>
            <p:ph type="body" sz="half" idx="20"/>
          </p:nvPr>
        </p:nvSpPr>
        <p:spPr>
          <a:xfrm>
            <a:off x="7804198" y="4873763"/>
            <a:ext cx="2935997" cy="659189"/>
          </a:xfrm>
        </p:spPr>
        <p:txBody>
          <a:bodyPr>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12" name="Date Placeholder 3">
            <a:extLst>
              <a:ext uri="{FF2B5EF4-FFF2-40B4-BE49-F238E27FC236}">
                <a16:creationId xmlns:a16="http://schemas.microsoft.com/office/drawing/2014/main" id="{AA8EC2A5-99C8-478C-860B-FB2F0C1DEDC1}"/>
              </a:ext>
            </a:extLst>
          </p:cNvPr>
          <p:cNvSpPr>
            <a:spLocks noGrp="1"/>
          </p:cNvSpPr>
          <p:nvPr>
            <p:ph type="dt" sz="half" idx="23"/>
          </p:nvPr>
        </p:nvSpPr>
        <p:spPr/>
        <p:txBody>
          <a:bodyPr/>
          <a:lstStyle>
            <a:lvl1pPr>
              <a:defRPr/>
            </a:lvl1pPr>
          </a:lstStyle>
          <a:p>
            <a:pPr>
              <a:defRPr/>
            </a:pPr>
            <a:fld id="{48D52017-3410-4325-A88B-5DE13A6D490C}"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13" name="Footer Placeholder 4">
            <a:extLst>
              <a:ext uri="{FF2B5EF4-FFF2-40B4-BE49-F238E27FC236}">
                <a16:creationId xmlns:a16="http://schemas.microsoft.com/office/drawing/2014/main" id="{7E085540-7130-4DC6-A70D-A21CE7BC6FCC}"/>
              </a:ext>
            </a:extLst>
          </p:cNvPr>
          <p:cNvSpPr>
            <a:spLocks noGrp="1"/>
          </p:cNvSpPr>
          <p:nvPr>
            <p:ph type="ftr" sz="quarter" idx="24"/>
          </p:nvPr>
        </p:nvSpPr>
        <p:spPr/>
        <p:txBody>
          <a:bodyPr/>
          <a:lstStyle>
            <a:lvl1pPr>
              <a:defRPr/>
            </a:lvl1pPr>
          </a:lstStyle>
          <a:p>
            <a:pPr>
              <a:defRPr/>
            </a:pPr>
            <a:endParaRPr lang="en-US">
              <a:solidFill>
                <a:prstClr val="white">
                  <a:lumMod val="85000"/>
                </a:prstClr>
              </a:solidFill>
            </a:endParaRPr>
          </a:p>
        </p:txBody>
      </p:sp>
      <p:sp>
        <p:nvSpPr>
          <p:cNvPr id="14" name="Slide Number Placeholder 5">
            <a:extLst>
              <a:ext uri="{FF2B5EF4-FFF2-40B4-BE49-F238E27FC236}">
                <a16:creationId xmlns:a16="http://schemas.microsoft.com/office/drawing/2014/main" id="{9019BCC7-8FB9-4A24-BDCA-AC4F304FB67B}"/>
              </a:ext>
            </a:extLst>
          </p:cNvPr>
          <p:cNvSpPr>
            <a:spLocks noGrp="1"/>
          </p:cNvSpPr>
          <p:nvPr>
            <p:ph type="sldNum" sz="quarter" idx="25"/>
          </p:nvPr>
        </p:nvSpPr>
        <p:spPr/>
        <p:txBody>
          <a:bodyPr/>
          <a:lstStyle>
            <a:lvl1pPr>
              <a:defRPr/>
            </a:lvl1pPr>
          </a:lstStyle>
          <a:p>
            <a:pPr>
              <a:defRPr/>
            </a:pPr>
            <a:fld id="{665F6791-E8A9-4F05-8AA3-0739E8DC3189}"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1486069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1825625"/>
            <a:ext cx="10515600" cy="46208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6544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6072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6"/>
            <a:ext cx="7734300" cy="6072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62078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B0D81A3-98B3-4D6C-89B2-1E25D439E590}"/>
              </a:ext>
            </a:extLst>
          </p:cNvPr>
          <p:cNvSpPr>
            <a:spLocks noGrp="1"/>
          </p:cNvSpPr>
          <p:nvPr>
            <p:ph type="dt" sz="half" idx="10"/>
          </p:nvPr>
        </p:nvSpPr>
        <p:spPr/>
        <p:txBody>
          <a:bodyPr/>
          <a:lstStyle>
            <a:lvl1pPr>
              <a:defRPr/>
            </a:lvl1pPr>
          </a:lstStyle>
          <a:p>
            <a:pPr>
              <a:defRPr/>
            </a:pPr>
            <a:fld id="{F2F8B792-412E-472A-A78F-CEE2EBA2572C}"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3" name="Footer Placeholder 4">
            <a:extLst>
              <a:ext uri="{FF2B5EF4-FFF2-40B4-BE49-F238E27FC236}">
                <a16:creationId xmlns:a16="http://schemas.microsoft.com/office/drawing/2014/main" id="{A795C3AE-04B0-496B-B037-6FD08EAE06F2}"/>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4" name="Slide Number Placeholder 5">
            <a:extLst>
              <a:ext uri="{FF2B5EF4-FFF2-40B4-BE49-F238E27FC236}">
                <a16:creationId xmlns:a16="http://schemas.microsoft.com/office/drawing/2014/main" id="{08F61BEB-4072-47C3-A20B-77192324D913}"/>
              </a:ext>
            </a:extLst>
          </p:cNvPr>
          <p:cNvSpPr>
            <a:spLocks noGrp="1"/>
          </p:cNvSpPr>
          <p:nvPr>
            <p:ph type="sldNum" sz="quarter" idx="12"/>
          </p:nvPr>
        </p:nvSpPr>
        <p:spPr/>
        <p:txBody>
          <a:bodyPr/>
          <a:lstStyle>
            <a:lvl1pPr>
              <a:defRPr/>
            </a:lvl1pPr>
          </a:lstStyle>
          <a:p>
            <a:pPr>
              <a:defRPr/>
            </a:pPr>
            <a:fld id="{78F03B4C-8658-469A-BB0C-69B76D4A7AC2}"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2667368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20000" y="1825625"/>
            <a:ext cx="10233800" cy="4071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33375CC-2704-4720-BF29-593E555D1817}"/>
              </a:ext>
            </a:extLst>
          </p:cNvPr>
          <p:cNvSpPr>
            <a:spLocks noGrp="1"/>
          </p:cNvSpPr>
          <p:nvPr>
            <p:ph type="dt" sz="half" idx="10"/>
          </p:nvPr>
        </p:nvSpPr>
        <p:spPr/>
        <p:txBody>
          <a:bodyPr/>
          <a:lstStyle>
            <a:lvl1pPr>
              <a:defRPr/>
            </a:lvl1pPr>
          </a:lstStyle>
          <a:p>
            <a:pPr>
              <a:defRPr/>
            </a:pPr>
            <a:fld id="{2121B27E-3C54-467D-9925-E37A7DE1E3EC}"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5" name="Footer Placeholder 4">
            <a:extLst>
              <a:ext uri="{FF2B5EF4-FFF2-40B4-BE49-F238E27FC236}">
                <a16:creationId xmlns:a16="http://schemas.microsoft.com/office/drawing/2014/main" id="{62507A39-7EE5-4DA7-9990-D564BD034DF5}"/>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6" name="Slide Number Placeholder 5">
            <a:extLst>
              <a:ext uri="{FF2B5EF4-FFF2-40B4-BE49-F238E27FC236}">
                <a16:creationId xmlns:a16="http://schemas.microsoft.com/office/drawing/2014/main" id="{0280C862-0571-455C-B0F2-DF1F48FF7D0E}"/>
              </a:ext>
            </a:extLst>
          </p:cNvPr>
          <p:cNvSpPr>
            <a:spLocks noGrp="1"/>
          </p:cNvSpPr>
          <p:nvPr>
            <p:ph type="sldNum" sz="quarter" idx="12"/>
          </p:nvPr>
        </p:nvSpPr>
        <p:spPr/>
        <p:txBody>
          <a:bodyPr/>
          <a:lstStyle>
            <a:lvl1pPr>
              <a:defRPr/>
            </a:lvl1pPr>
          </a:lstStyle>
          <a:p>
            <a:pPr>
              <a:defRPr/>
            </a:pPr>
            <a:fld id="{A55384A0-DCDA-49C2-912D-BF4C74E86B09}"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13855533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325880"/>
          </a:xfrm>
        </p:spPr>
        <p:txBody>
          <a:bodyPr/>
          <a:lstStyle/>
          <a:p>
            <a:r>
              <a:rPr lang="en-US"/>
              <a:t>Click to edit Master title style</a:t>
            </a:r>
          </a:p>
        </p:txBody>
      </p:sp>
      <p:sp>
        <p:nvSpPr>
          <p:cNvPr id="3" name="Content Placeholder 2"/>
          <p:cNvSpPr>
            <a:spLocks noGrp="1"/>
          </p:cNvSpPr>
          <p:nvPr>
            <p:ph idx="1"/>
          </p:nvPr>
        </p:nvSpPr>
        <p:spPr>
          <a:xfrm>
            <a:off x="1119717" y="1824990"/>
            <a:ext cx="10234083" cy="4352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61D46C-F9CE-48E4-9419-E7704BF65E5B}"/>
              </a:ext>
            </a:extLst>
          </p:cNvPr>
          <p:cNvSpPr>
            <a:spLocks noGrp="1"/>
          </p:cNvSpPr>
          <p:nvPr>
            <p:ph type="dt" sz="half" idx="10"/>
          </p:nvPr>
        </p:nvSpPr>
        <p:spPr/>
        <p:txBody>
          <a:bodyPr/>
          <a:lstStyle>
            <a:lvl1pPr>
              <a:defRPr/>
            </a:lvl1pPr>
          </a:lstStyle>
          <a:p>
            <a:pPr>
              <a:defRPr/>
            </a:pPr>
            <a:fld id="{5DB8787D-0A67-4C52-9BFC-89F00786FDB4}"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5" name="Footer Placeholder 4">
            <a:extLst>
              <a:ext uri="{FF2B5EF4-FFF2-40B4-BE49-F238E27FC236}">
                <a16:creationId xmlns:a16="http://schemas.microsoft.com/office/drawing/2014/main" id="{757FAAE1-751D-4009-9058-EA066CDAA7CE}"/>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6" name="Slide Number Placeholder 5">
            <a:extLst>
              <a:ext uri="{FF2B5EF4-FFF2-40B4-BE49-F238E27FC236}">
                <a16:creationId xmlns:a16="http://schemas.microsoft.com/office/drawing/2014/main" id="{1C375D09-85A8-4D09-B808-5D6CBB0848A3}"/>
              </a:ext>
            </a:extLst>
          </p:cNvPr>
          <p:cNvSpPr>
            <a:spLocks noGrp="1"/>
          </p:cNvSpPr>
          <p:nvPr>
            <p:ph type="sldNum" sz="quarter" idx="12"/>
          </p:nvPr>
        </p:nvSpPr>
        <p:spPr/>
        <p:txBody>
          <a:bodyPr/>
          <a:lstStyle>
            <a:lvl1pPr>
              <a:defRPr/>
            </a:lvl1pPr>
          </a:lstStyle>
          <a:p>
            <a:pPr>
              <a:defRPr/>
            </a:pPr>
            <a:fld id="{93B31120-B4AE-42AB-9B4B-8ADDAA11B3C5}"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2107569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a:xfrm>
            <a:off x="1529202" y="490806"/>
            <a:ext cx="8508031" cy="797859"/>
          </a:xfrm>
          <a:prstGeom prst="rect">
            <a:avLst/>
          </a:prstGeom>
        </p:spPr>
        <p:txBody>
          <a:bodyPr lIns="0" tIns="0" rIns="0" bIns="0" anchor="b" anchorCtr="0"/>
          <a:lstStyle>
            <a:lvl1pPr algn="l">
              <a:defRPr sz="2800" cap="all">
                <a:solidFill>
                  <a:srgbClr val="E2231A"/>
                </a:solidFill>
              </a:defRPr>
            </a:lvl1pPr>
          </a:lstStyle>
          <a:p>
            <a:r>
              <a:rPr lang="en-US"/>
              <a:t>Click to edit Master title style</a:t>
            </a:r>
            <a:endParaRPr lang="en-US" dirty="0"/>
          </a:p>
        </p:txBody>
      </p:sp>
      <p:sp>
        <p:nvSpPr>
          <p:cNvPr id="10" name="Text Placeholder 9"/>
          <p:cNvSpPr>
            <a:spLocks noGrp="1"/>
          </p:cNvSpPr>
          <p:nvPr>
            <p:ph type="body" sz="quarter" idx="10"/>
          </p:nvPr>
        </p:nvSpPr>
        <p:spPr>
          <a:xfrm>
            <a:off x="1529202" y="1536192"/>
            <a:ext cx="9980047" cy="3795728"/>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2800"/>
            </a:lvl1pPr>
            <a:lvl2pPr>
              <a:defRPr sz="2800"/>
            </a:lvl2pPr>
            <a:lvl3pPr>
              <a:defRPr sz="2800"/>
            </a:lvl3pPr>
            <a:lvl4pPr>
              <a:defRPr sz="2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0"/>
            <a:ext cx="12192000" cy="690282"/>
          </a:xfrm>
          <a:prstGeom prst="rect">
            <a:avLst/>
          </a:prstGeom>
        </p:spPr>
      </p:pic>
    </p:spTree>
    <p:extLst>
      <p:ext uri="{BB962C8B-B14F-4D97-AF65-F5344CB8AC3E}">
        <p14:creationId xmlns:p14="http://schemas.microsoft.com/office/powerpoint/2010/main" val="2285541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854532" y="1832270"/>
            <a:ext cx="9144000" cy="1641490"/>
          </a:xfrm>
        </p:spPr>
        <p:txBody>
          <a:bodyPr wrap="none" anchor="t">
            <a:normAutofit/>
          </a:bodyPr>
          <a:lstStyle>
            <a:lvl1pPr algn="l">
              <a:defRPr sz="5280" b="0" spc="-270">
                <a:solidFill>
                  <a:schemeClr val="tx1"/>
                </a:soli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1010482"/>
            <a:ext cx="9144000" cy="754025"/>
          </a:xfrm>
        </p:spPr>
        <p:txBody>
          <a:bodyPr anchor="b">
            <a:normAutofit/>
          </a:bodyPr>
          <a:lstStyle>
            <a:lvl1pPr marL="0" indent="0" algn="l">
              <a:buNone/>
              <a:defRPr sz="2880" b="0">
                <a:solidFill>
                  <a:schemeClr val="tx1">
                    <a:lumMod val="85000"/>
                  </a:schemeClr>
                </a:solidFill>
                <a:latin typeface="+mj-lt"/>
              </a:defRPr>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Tree>
    <p:extLst>
      <p:ext uri="{BB962C8B-B14F-4D97-AF65-F5344CB8AC3E}">
        <p14:creationId xmlns:p14="http://schemas.microsoft.com/office/powerpoint/2010/main" val="16673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6"/>
            <a:ext cx="5025216" cy="40722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6"/>
            <a:ext cx="5033960" cy="4072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145B073B-BAF6-4D63-BB8B-4531D7695698}"/>
              </a:ext>
            </a:extLst>
          </p:cNvPr>
          <p:cNvSpPr>
            <a:spLocks noGrp="1"/>
          </p:cNvSpPr>
          <p:nvPr>
            <p:ph type="dt" sz="half" idx="10"/>
          </p:nvPr>
        </p:nvSpPr>
        <p:spPr/>
        <p:txBody>
          <a:bodyPr/>
          <a:lstStyle>
            <a:lvl1pPr>
              <a:defRPr/>
            </a:lvl1pPr>
          </a:lstStyle>
          <a:p>
            <a:pPr>
              <a:defRPr/>
            </a:pPr>
            <a:fld id="{B391A7F3-5880-4CBE-AF39-9D7742E2CB07}"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6" name="Footer Placeholder 4">
            <a:extLst>
              <a:ext uri="{FF2B5EF4-FFF2-40B4-BE49-F238E27FC236}">
                <a16:creationId xmlns:a16="http://schemas.microsoft.com/office/drawing/2014/main" id="{43004B0A-7B8B-46A5-A80C-54CA34F6BDC7}"/>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7" name="Slide Number Placeholder 5">
            <a:extLst>
              <a:ext uri="{FF2B5EF4-FFF2-40B4-BE49-F238E27FC236}">
                <a16:creationId xmlns:a16="http://schemas.microsoft.com/office/drawing/2014/main" id="{7287BE2E-1125-460B-BC23-7CFDFB627614}"/>
              </a:ext>
            </a:extLst>
          </p:cNvPr>
          <p:cNvSpPr>
            <a:spLocks noGrp="1"/>
          </p:cNvSpPr>
          <p:nvPr>
            <p:ph type="sldNum" sz="quarter" idx="12"/>
          </p:nvPr>
        </p:nvSpPr>
        <p:spPr/>
        <p:txBody>
          <a:bodyPr/>
          <a:lstStyle>
            <a:lvl1pPr>
              <a:defRPr/>
            </a:lvl1pPr>
          </a:lstStyle>
          <a:p>
            <a:pPr>
              <a:defRPr/>
            </a:pPr>
            <a:fld id="{1A3D9CDD-B4E8-4E93-AE56-DC13CEFC0A82}"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2649774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160" b="0">
                <a:solidFill>
                  <a:schemeClr val="tx2">
                    <a:lumMod val="50000"/>
                  </a:schemeClr>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120000" y="2505076"/>
            <a:ext cx="5025216" cy="33928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1" y="1681163"/>
            <a:ext cx="5035548" cy="823912"/>
          </a:xfrm>
        </p:spPr>
        <p:txBody>
          <a:bodyPr rtlCol="0" anchor="b">
            <a:normAutofit/>
          </a:bodyPr>
          <a:lstStyle>
            <a:lvl1pPr>
              <a:buNone/>
              <a:defRPr lang="en-US" sz="2160" b="0">
                <a:solidFill>
                  <a:schemeClr val="tx2">
                    <a:lumMod val="50000"/>
                  </a:schemeClr>
                </a:solidFill>
              </a:defRPr>
            </a:lvl1pPr>
          </a:lstStyle>
          <a:p>
            <a:pPr lvl="0"/>
            <a:r>
              <a:rPr lang="en-US"/>
              <a:t>Click to edit Master text styles</a:t>
            </a:r>
          </a:p>
        </p:txBody>
      </p:sp>
      <p:sp>
        <p:nvSpPr>
          <p:cNvPr id="6" name="Content Placeholder 5"/>
          <p:cNvSpPr>
            <a:spLocks noGrp="1"/>
          </p:cNvSpPr>
          <p:nvPr>
            <p:ph sz="quarter" idx="4"/>
          </p:nvPr>
        </p:nvSpPr>
        <p:spPr>
          <a:xfrm>
            <a:off x="6319841" y="2505076"/>
            <a:ext cx="5035548" cy="33928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5ADA9D81-3CB3-414C-8CEA-E09E521D3B39}"/>
              </a:ext>
            </a:extLst>
          </p:cNvPr>
          <p:cNvSpPr>
            <a:spLocks noGrp="1"/>
          </p:cNvSpPr>
          <p:nvPr>
            <p:ph type="dt" sz="half" idx="10"/>
          </p:nvPr>
        </p:nvSpPr>
        <p:spPr/>
        <p:txBody>
          <a:bodyPr/>
          <a:lstStyle>
            <a:lvl1pPr>
              <a:defRPr/>
            </a:lvl1pPr>
          </a:lstStyle>
          <a:p>
            <a:pPr>
              <a:defRPr/>
            </a:pPr>
            <a:fld id="{AB8DCA9E-DD1D-4F85-875A-507BF3D8C6B7}"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8" name="Footer Placeholder 4">
            <a:extLst>
              <a:ext uri="{FF2B5EF4-FFF2-40B4-BE49-F238E27FC236}">
                <a16:creationId xmlns:a16="http://schemas.microsoft.com/office/drawing/2014/main" id="{A328CB8B-A1FA-46B4-805D-90FEE9AAC4CF}"/>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9" name="Slide Number Placeholder 5">
            <a:extLst>
              <a:ext uri="{FF2B5EF4-FFF2-40B4-BE49-F238E27FC236}">
                <a16:creationId xmlns:a16="http://schemas.microsoft.com/office/drawing/2014/main" id="{C6EC95E9-D092-416A-91B5-9AA14982336B}"/>
              </a:ext>
            </a:extLst>
          </p:cNvPr>
          <p:cNvSpPr>
            <a:spLocks noGrp="1"/>
          </p:cNvSpPr>
          <p:nvPr>
            <p:ph type="sldNum" sz="quarter" idx="12"/>
          </p:nvPr>
        </p:nvSpPr>
        <p:spPr/>
        <p:txBody>
          <a:bodyPr/>
          <a:lstStyle>
            <a:lvl1pPr>
              <a:defRPr/>
            </a:lvl1pPr>
          </a:lstStyle>
          <a:p>
            <a:pPr>
              <a:defRPr/>
            </a:pPr>
            <a:fld id="{6CF36254-ED91-4B1B-9D57-59588136B9B8}"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2518317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84D457A7-EF07-4EE2-9E78-6E2516009B2A}"/>
              </a:ext>
            </a:extLst>
          </p:cNvPr>
          <p:cNvSpPr>
            <a:spLocks noGrp="1"/>
          </p:cNvSpPr>
          <p:nvPr>
            <p:ph type="dt" sz="half" idx="10"/>
          </p:nvPr>
        </p:nvSpPr>
        <p:spPr/>
        <p:txBody>
          <a:bodyPr/>
          <a:lstStyle>
            <a:lvl1pPr>
              <a:defRPr/>
            </a:lvl1pPr>
          </a:lstStyle>
          <a:p>
            <a:pPr>
              <a:defRPr/>
            </a:pPr>
            <a:fld id="{F1B5E778-D3C2-403E-A6B3-E8FBB0C727AE}"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4" name="Footer Placeholder 4">
            <a:extLst>
              <a:ext uri="{FF2B5EF4-FFF2-40B4-BE49-F238E27FC236}">
                <a16:creationId xmlns:a16="http://schemas.microsoft.com/office/drawing/2014/main" id="{D354C4F2-310C-44E2-AD87-227FBA8F432E}"/>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5" name="Slide Number Placeholder 5">
            <a:extLst>
              <a:ext uri="{FF2B5EF4-FFF2-40B4-BE49-F238E27FC236}">
                <a16:creationId xmlns:a16="http://schemas.microsoft.com/office/drawing/2014/main" id="{08FD36BB-6569-4991-93EA-34E996E125E4}"/>
              </a:ext>
            </a:extLst>
          </p:cNvPr>
          <p:cNvSpPr>
            <a:spLocks noGrp="1"/>
          </p:cNvSpPr>
          <p:nvPr>
            <p:ph type="sldNum" sz="quarter" idx="12"/>
          </p:nvPr>
        </p:nvSpPr>
        <p:spPr/>
        <p:txBody>
          <a:bodyPr/>
          <a:lstStyle>
            <a:lvl1pPr>
              <a:defRPr/>
            </a:lvl1pPr>
          </a:lstStyle>
          <a:p>
            <a:pPr>
              <a:defRPr/>
            </a:pPr>
            <a:fld id="{840AEB40-8053-4DC6-8DA3-A5C31491D4E0}"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3988970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446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ull Picture">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59885" y="362495"/>
            <a:ext cx="11872231" cy="5543958"/>
          </a:xfrm>
        </p:spPr>
        <p:txBody>
          <a:bodyPr rtlCol="0">
            <a:normAutofit/>
          </a:bodyPr>
          <a:lstStyle>
            <a:lvl1pPr marL="0" indent="0">
              <a:buNone/>
              <a:defRPr sz="2880">
                <a:solidFill>
                  <a:schemeClr val="tx1">
                    <a:lumMod val="85000"/>
                  </a:schemeClr>
                </a:solidFill>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pPr lvl="0"/>
            <a:r>
              <a:rPr lang="en-US" noProof="0"/>
              <a:t>Click icon to add picture</a:t>
            </a:r>
            <a:endParaRPr lang="en-US" noProof="0" dirty="0"/>
          </a:p>
        </p:txBody>
      </p:sp>
      <p:sp>
        <p:nvSpPr>
          <p:cNvPr id="4" name="Date Placeholder 3">
            <a:extLst>
              <a:ext uri="{FF2B5EF4-FFF2-40B4-BE49-F238E27FC236}">
                <a16:creationId xmlns:a16="http://schemas.microsoft.com/office/drawing/2014/main" id="{E79DE157-3370-468B-B605-281182D14E3B}"/>
              </a:ext>
            </a:extLst>
          </p:cNvPr>
          <p:cNvSpPr>
            <a:spLocks noGrp="1"/>
          </p:cNvSpPr>
          <p:nvPr>
            <p:ph type="dt" sz="half" idx="10"/>
          </p:nvPr>
        </p:nvSpPr>
        <p:spPr/>
        <p:txBody>
          <a:bodyPr/>
          <a:lstStyle>
            <a:lvl1pPr>
              <a:defRPr/>
            </a:lvl1pPr>
          </a:lstStyle>
          <a:p>
            <a:pPr>
              <a:defRPr/>
            </a:pPr>
            <a:fld id="{0C45D956-635A-41A7-B8DE-2145A7BBCD6B}"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5" name="Footer Placeholder 4">
            <a:extLst>
              <a:ext uri="{FF2B5EF4-FFF2-40B4-BE49-F238E27FC236}">
                <a16:creationId xmlns:a16="http://schemas.microsoft.com/office/drawing/2014/main" id="{0223EBE0-EB87-41E1-B0E6-99F61F27BF38}"/>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6" name="Slide Number Placeholder 5">
            <a:extLst>
              <a:ext uri="{FF2B5EF4-FFF2-40B4-BE49-F238E27FC236}">
                <a16:creationId xmlns:a16="http://schemas.microsoft.com/office/drawing/2014/main" id="{F87BA43D-536B-4F4B-83AC-5B72A39F39E4}"/>
              </a:ext>
            </a:extLst>
          </p:cNvPr>
          <p:cNvSpPr>
            <a:spLocks noGrp="1"/>
          </p:cNvSpPr>
          <p:nvPr>
            <p:ph type="sldNum" sz="quarter" idx="12"/>
          </p:nvPr>
        </p:nvSpPr>
        <p:spPr/>
        <p:txBody>
          <a:bodyPr/>
          <a:lstStyle>
            <a:lvl1pPr>
              <a:defRPr/>
            </a:lvl1pPr>
          </a:lstStyle>
          <a:p>
            <a:pPr>
              <a:defRPr/>
            </a:pPr>
            <a:fld id="{4E2D2FE4-34D3-4268-B08C-03730C958509}"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1766915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6"/>
            <a:ext cx="10515600" cy="3379735"/>
          </a:xfrm>
        </p:spPr>
        <p:txBody>
          <a:bodyPr rtlCol="0">
            <a:normAutofit/>
          </a:bodyPr>
          <a:lstStyle>
            <a:lvl1pPr marL="0" indent="0">
              <a:buNone/>
              <a:defRPr sz="2880">
                <a:solidFill>
                  <a:schemeClr val="tx1">
                    <a:lumMod val="85000"/>
                  </a:schemeClr>
                </a:solidFill>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9789" y="5186517"/>
            <a:ext cx="10514012" cy="682472"/>
          </a:xfrm>
        </p:spPr>
        <p:txBody>
          <a:bodyPr/>
          <a:lstStyle>
            <a:lvl1pPr marL="0" indent="0">
              <a:buNone/>
              <a:defRPr sz="1440">
                <a:solidFill>
                  <a:schemeClr val="bg1"/>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21CE3AD6-E495-45EE-8ED2-C674EECD1E32}"/>
              </a:ext>
            </a:extLst>
          </p:cNvPr>
          <p:cNvSpPr>
            <a:spLocks noGrp="1"/>
          </p:cNvSpPr>
          <p:nvPr>
            <p:ph type="dt" sz="half" idx="10"/>
          </p:nvPr>
        </p:nvSpPr>
        <p:spPr/>
        <p:txBody>
          <a:bodyPr/>
          <a:lstStyle>
            <a:lvl1pPr>
              <a:defRPr/>
            </a:lvl1pPr>
          </a:lstStyle>
          <a:p>
            <a:pPr>
              <a:defRPr/>
            </a:pPr>
            <a:fld id="{CE3E1BC6-4B9B-44BC-8929-F84E88BD6DAF}"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6" name="Footer Placeholder 4">
            <a:extLst>
              <a:ext uri="{FF2B5EF4-FFF2-40B4-BE49-F238E27FC236}">
                <a16:creationId xmlns:a16="http://schemas.microsoft.com/office/drawing/2014/main" id="{5C768AC4-2B0B-4527-BD5E-2EA2B84E7EE3}"/>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7" name="Slide Number Placeholder 5">
            <a:extLst>
              <a:ext uri="{FF2B5EF4-FFF2-40B4-BE49-F238E27FC236}">
                <a16:creationId xmlns:a16="http://schemas.microsoft.com/office/drawing/2014/main" id="{ACB7E77C-158D-4E49-AACC-EC6ACA373A8A}"/>
              </a:ext>
            </a:extLst>
          </p:cNvPr>
          <p:cNvSpPr>
            <a:spLocks noGrp="1"/>
          </p:cNvSpPr>
          <p:nvPr>
            <p:ph type="sldNum" sz="quarter" idx="12"/>
          </p:nvPr>
        </p:nvSpPr>
        <p:spPr/>
        <p:txBody>
          <a:bodyPr/>
          <a:lstStyle>
            <a:lvl1pPr>
              <a:defRPr/>
            </a:lvl1pPr>
          </a:lstStyle>
          <a:p>
            <a:pPr>
              <a:defRPr/>
            </a:pPr>
            <a:fld id="{B02B1444-8B0D-4D1C-AD45-36A9A72CB0DA}"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1729845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C76D5932-C0F5-4E52-BCB8-7388CEF6CA5B}"/>
              </a:ext>
            </a:extLst>
          </p:cNvPr>
          <p:cNvSpPr>
            <a:spLocks noGrp="1"/>
          </p:cNvSpPr>
          <p:nvPr>
            <p:ph type="title"/>
          </p:nvPr>
        </p:nvSpPr>
        <p:spPr bwMode="auto">
          <a:xfrm>
            <a:off x="838200" y="365760"/>
            <a:ext cx="10515600" cy="132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36C9C578-838E-47A6-94C1-9F439827294F}"/>
              </a:ext>
            </a:extLst>
          </p:cNvPr>
          <p:cNvSpPr>
            <a:spLocks noGrp="1"/>
          </p:cNvSpPr>
          <p:nvPr>
            <p:ph type="body" idx="1"/>
          </p:nvPr>
        </p:nvSpPr>
        <p:spPr bwMode="auto">
          <a:xfrm>
            <a:off x="1119717" y="1824990"/>
            <a:ext cx="10234083" cy="4352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031927A4-AE2B-4D13-9377-0BFEEB7B7E10}"/>
              </a:ext>
            </a:extLst>
          </p:cNvPr>
          <p:cNvSpPr>
            <a:spLocks noGrp="1"/>
          </p:cNvSpPr>
          <p:nvPr>
            <p:ph type="dt" sz="half" idx="2"/>
          </p:nvPr>
        </p:nvSpPr>
        <p:spPr>
          <a:xfrm>
            <a:off x="4320118" y="6356986"/>
            <a:ext cx="1587500" cy="363854"/>
          </a:xfrm>
          <a:prstGeom prst="rect">
            <a:avLst/>
          </a:prstGeom>
        </p:spPr>
        <p:txBody>
          <a:bodyPr vert="horz" lIns="91440" tIns="45720" rIns="91440" bIns="45720" rtlCol="0" anchor="ctr"/>
          <a:lstStyle>
            <a:lvl1pPr algn="l" defTabSz="427939" eaLnBrk="1" fontAlgn="auto" hangingPunct="1">
              <a:spcBef>
                <a:spcPts val="0"/>
              </a:spcBef>
              <a:spcAft>
                <a:spcPts val="0"/>
              </a:spcAft>
              <a:defRPr sz="1080">
                <a:solidFill>
                  <a:schemeClr val="tx1">
                    <a:lumMod val="85000"/>
                  </a:schemeClr>
                </a:solidFill>
                <a:latin typeface="+mn-lt"/>
              </a:defRPr>
            </a:lvl1pPr>
          </a:lstStyle>
          <a:p>
            <a:pPr>
              <a:defRPr/>
            </a:pPr>
            <a:fld id="{D35415E3-39A2-4ABA-B372-9D548CC84581}"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5" name="Footer Placeholder 4">
            <a:extLst>
              <a:ext uri="{FF2B5EF4-FFF2-40B4-BE49-F238E27FC236}">
                <a16:creationId xmlns:a16="http://schemas.microsoft.com/office/drawing/2014/main" id="{898FAD8A-C277-423E-9BB4-8A1D30D44127}"/>
              </a:ext>
            </a:extLst>
          </p:cNvPr>
          <p:cNvSpPr>
            <a:spLocks noGrp="1"/>
          </p:cNvSpPr>
          <p:nvPr>
            <p:ph type="ftr" sz="quarter" idx="3"/>
          </p:nvPr>
        </p:nvSpPr>
        <p:spPr>
          <a:xfrm>
            <a:off x="6096000" y="6356986"/>
            <a:ext cx="4114800" cy="363854"/>
          </a:xfrm>
          <a:prstGeom prst="rect">
            <a:avLst/>
          </a:prstGeom>
        </p:spPr>
        <p:txBody>
          <a:bodyPr vert="horz" lIns="91440" tIns="45720" rIns="91440" bIns="45720" rtlCol="0" anchor="ctr"/>
          <a:lstStyle>
            <a:lvl1pPr algn="ctr" defTabSz="427939" eaLnBrk="1" fontAlgn="auto" hangingPunct="1">
              <a:spcBef>
                <a:spcPts val="0"/>
              </a:spcBef>
              <a:spcAft>
                <a:spcPts val="0"/>
              </a:spcAft>
              <a:defRPr sz="1080">
                <a:solidFill>
                  <a:schemeClr val="tx1">
                    <a:lumMod val="85000"/>
                  </a:schemeClr>
                </a:solidFill>
                <a:latin typeface="+mn-lt"/>
              </a:defRPr>
            </a:lvl1pPr>
          </a:lstStyle>
          <a:p>
            <a:pPr>
              <a:defRPr/>
            </a:pPr>
            <a:endParaRPr lang="en-US">
              <a:solidFill>
                <a:prstClr val="white">
                  <a:lumMod val="85000"/>
                </a:prstClr>
              </a:solidFill>
            </a:endParaRPr>
          </a:p>
        </p:txBody>
      </p:sp>
      <p:sp>
        <p:nvSpPr>
          <p:cNvPr id="6" name="Slide Number Placeholder 5">
            <a:extLst>
              <a:ext uri="{FF2B5EF4-FFF2-40B4-BE49-F238E27FC236}">
                <a16:creationId xmlns:a16="http://schemas.microsoft.com/office/drawing/2014/main" id="{49BF435B-5CC8-4EE9-8256-5F34DDA7F940}"/>
              </a:ext>
            </a:extLst>
          </p:cNvPr>
          <p:cNvSpPr>
            <a:spLocks noGrp="1"/>
          </p:cNvSpPr>
          <p:nvPr>
            <p:ph type="sldNum" sz="quarter" idx="4"/>
          </p:nvPr>
        </p:nvSpPr>
        <p:spPr>
          <a:xfrm>
            <a:off x="10399184" y="6356986"/>
            <a:ext cx="954616" cy="363854"/>
          </a:xfrm>
          <a:prstGeom prst="rect">
            <a:avLst/>
          </a:prstGeom>
        </p:spPr>
        <p:txBody>
          <a:bodyPr vert="horz" lIns="91440" tIns="45720" rIns="91440" bIns="45720" rtlCol="0" anchor="ctr"/>
          <a:lstStyle>
            <a:lvl1pPr algn="r" defTabSz="427939" eaLnBrk="1" fontAlgn="auto" hangingPunct="1">
              <a:spcBef>
                <a:spcPts val="0"/>
              </a:spcBef>
              <a:spcAft>
                <a:spcPts val="0"/>
              </a:spcAft>
              <a:defRPr sz="1080">
                <a:solidFill>
                  <a:schemeClr val="tx1">
                    <a:lumMod val="85000"/>
                  </a:schemeClr>
                </a:solidFill>
                <a:latin typeface="+mn-lt"/>
              </a:defRPr>
            </a:lvl1pPr>
          </a:lstStyle>
          <a:p>
            <a:pPr>
              <a:defRPr/>
            </a:pPr>
            <a:fld id="{15738673-5A64-4BE5-BB54-00BB9704DBF7}"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198558169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822960" rtl="0" eaLnBrk="0" fontAlgn="base" hangingPunct="0">
        <a:lnSpc>
          <a:spcPct val="90000"/>
        </a:lnSpc>
        <a:spcBef>
          <a:spcPct val="0"/>
        </a:spcBef>
        <a:spcAft>
          <a:spcPct val="0"/>
        </a:spcAft>
        <a:defRPr sz="5280" kern="1200">
          <a:solidFill>
            <a:srgbClr val="6F6F6F"/>
          </a:solidFill>
          <a:latin typeface="+mj-lt"/>
          <a:ea typeface="+mj-ea"/>
          <a:cs typeface="+mj-cs"/>
        </a:defRPr>
      </a:lvl1pPr>
      <a:lvl2pPr algn="l" defTabSz="822960" rtl="0" eaLnBrk="0" fontAlgn="base" hangingPunct="0">
        <a:lnSpc>
          <a:spcPct val="90000"/>
        </a:lnSpc>
        <a:spcBef>
          <a:spcPct val="0"/>
        </a:spcBef>
        <a:spcAft>
          <a:spcPct val="0"/>
        </a:spcAft>
        <a:defRPr sz="5280">
          <a:solidFill>
            <a:srgbClr val="6F6F6F"/>
          </a:solidFill>
          <a:latin typeface="Arial" charset="0"/>
        </a:defRPr>
      </a:lvl2pPr>
      <a:lvl3pPr algn="l" defTabSz="822960" rtl="0" eaLnBrk="0" fontAlgn="base" hangingPunct="0">
        <a:lnSpc>
          <a:spcPct val="90000"/>
        </a:lnSpc>
        <a:spcBef>
          <a:spcPct val="0"/>
        </a:spcBef>
        <a:spcAft>
          <a:spcPct val="0"/>
        </a:spcAft>
        <a:defRPr sz="5280">
          <a:solidFill>
            <a:srgbClr val="6F6F6F"/>
          </a:solidFill>
          <a:latin typeface="Arial" charset="0"/>
        </a:defRPr>
      </a:lvl3pPr>
      <a:lvl4pPr algn="l" defTabSz="822960" rtl="0" eaLnBrk="0" fontAlgn="base" hangingPunct="0">
        <a:lnSpc>
          <a:spcPct val="90000"/>
        </a:lnSpc>
        <a:spcBef>
          <a:spcPct val="0"/>
        </a:spcBef>
        <a:spcAft>
          <a:spcPct val="0"/>
        </a:spcAft>
        <a:defRPr sz="5280">
          <a:solidFill>
            <a:srgbClr val="6F6F6F"/>
          </a:solidFill>
          <a:latin typeface="Arial" charset="0"/>
        </a:defRPr>
      </a:lvl4pPr>
      <a:lvl5pPr algn="l" defTabSz="822960" rtl="0" eaLnBrk="0" fontAlgn="base" hangingPunct="0">
        <a:lnSpc>
          <a:spcPct val="90000"/>
        </a:lnSpc>
        <a:spcBef>
          <a:spcPct val="0"/>
        </a:spcBef>
        <a:spcAft>
          <a:spcPct val="0"/>
        </a:spcAft>
        <a:defRPr sz="5280">
          <a:solidFill>
            <a:srgbClr val="6F6F6F"/>
          </a:solidFill>
          <a:latin typeface="Arial" charset="0"/>
        </a:defRPr>
      </a:lvl5pPr>
      <a:lvl6pPr marL="548640" algn="l" defTabSz="822960" rtl="0" fontAlgn="base">
        <a:lnSpc>
          <a:spcPct val="90000"/>
        </a:lnSpc>
        <a:spcBef>
          <a:spcPct val="0"/>
        </a:spcBef>
        <a:spcAft>
          <a:spcPct val="0"/>
        </a:spcAft>
        <a:defRPr sz="5280">
          <a:solidFill>
            <a:srgbClr val="6F6F6F"/>
          </a:solidFill>
          <a:latin typeface="Arial" charset="0"/>
        </a:defRPr>
      </a:lvl6pPr>
      <a:lvl7pPr marL="1097280" algn="l" defTabSz="822960" rtl="0" fontAlgn="base">
        <a:lnSpc>
          <a:spcPct val="90000"/>
        </a:lnSpc>
        <a:spcBef>
          <a:spcPct val="0"/>
        </a:spcBef>
        <a:spcAft>
          <a:spcPct val="0"/>
        </a:spcAft>
        <a:defRPr sz="5280">
          <a:solidFill>
            <a:srgbClr val="6F6F6F"/>
          </a:solidFill>
          <a:latin typeface="Arial" charset="0"/>
        </a:defRPr>
      </a:lvl7pPr>
      <a:lvl8pPr marL="1645920" algn="l" defTabSz="822960" rtl="0" fontAlgn="base">
        <a:lnSpc>
          <a:spcPct val="90000"/>
        </a:lnSpc>
        <a:spcBef>
          <a:spcPct val="0"/>
        </a:spcBef>
        <a:spcAft>
          <a:spcPct val="0"/>
        </a:spcAft>
        <a:defRPr sz="5280">
          <a:solidFill>
            <a:srgbClr val="6F6F6F"/>
          </a:solidFill>
          <a:latin typeface="Arial" charset="0"/>
        </a:defRPr>
      </a:lvl8pPr>
      <a:lvl9pPr marL="2194560" algn="l" defTabSz="822960" rtl="0" fontAlgn="base">
        <a:lnSpc>
          <a:spcPct val="90000"/>
        </a:lnSpc>
        <a:spcBef>
          <a:spcPct val="0"/>
        </a:spcBef>
        <a:spcAft>
          <a:spcPct val="0"/>
        </a:spcAft>
        <a:defRPr sz="5280">
          <a:solidFill>
            <a:srgbClr val="6F6F6F"/>
          </a:solidFill>
          <a:latin typeface="Arial" charset="0"/>
        </a:defRPr>
      </a:lvl9pPr>
    </p:titleStyle>
    <p:bodyStyle>
      <a:lvl1pPr marL="205740" indent="-205740" algn="l" defTabSz="822960" rtl="0" eaLnBrk="0" fontAlgn="base" hangingPunct="0">
        <a:lnSpc>
          <a:spcPct val="90000"/>
        </a:lnSpc>
        <a:spcBef>
          <a:spcPts val="900"/>
        </a:spcBef>
        <a:spcAft>
          <a:spcPct val="0"/>
        </a:spcAft>
        <a:buFont typeface="Arial" panose="020B0604020202020204" pitchFamily="34" charset="0"/>
        <a:buChar char="•"/>
        <a:defRPr sz="3840" kern="1200">
          <a:solidFill>
            <a:schemeClr val="bg1"/>
          </a:solidFill>
          <a:latin typeface="+mn-lt"/>
          <a:ea typeface="+mn-ea"/>
          <a:cs typeface="+mn-cs"/>
        </a:defRPr>
      </a:lvl1pPr>
      <a:lvl2pPr marL="617220" indent="-205740" algn="l" defTabSz="822960" rtl="0" eaLnBrk="0" fontAlgn="base" hangingPunct="0">
        <a:lnSpc>
          <a:spcPct val="90000"/>
        </a:lnSpc>
        <a:spcBef>
          <a:spcPts val="450"/>
        </a:spcBef>
        <a:spcAft>
          <a:spcPct val="0"/>
        </a:spcAft>
        <a:buFont typeface="Arial" panose="020B0604020202020204" pitchFamily="34" charset="0"/>
        <a:buChar char="•"/>
        <a:defRPr sz="3360" kern="1200">
          <a:solidFill>
            <a:schemeClr val="bg1"/>
          </a:solidFill>
          <a:latin typeface="+mn-lt"/>
          <a:ea typeface="+mn-ea"/>
          <a:cs typeface="+mn-cs"/>
        </a:defRPr>
      </a:lvl2pPr>
      <a:lvl3pPr marL="1028700" indent="-205740" algn="l" defTabSz="822960" rtl="0" eaLnBrk="0" fontAlgn="base" hangingPunct="0">
        <a:lnSpc>
          <a:spcPct val="90000"/>
        </a:lnSpc>
        <a:spcBef>
          <a:spcPts val="450"/>
        </a:spcBef>
        <a:spcAft>
          <a:spcPct val="0"/>
        </a:spcAft>
        <a:buFont typeface="Arial" panose="020B0604020202020204" pitchFamily="34" charset="0"/>
        <a:buChar char="•"/>
        <a:defRPr sz="2880" kern="1200">
          <a:solidFill>
            <a:schemeClr val="bg1"/>
          </a:solidFill>
          <a:latin typeface="+mn-lt"/>
          <a:ea typeface="+mn-ea"/>
          <a:cs typeface="+mn-cs"/>
        </a:defRPr>
      </a:lvl3pPr>
      <a:lvl4pPr marL="1440180" indent="-205740" algn="l" defTabSz="822960" rtl="0" eaLnBrk="0" fontAlgn="base" hangingPunct="0">
        <a:lnSpc>
          <a:spcPct val="90000"/>
        </a:lnSpc>
        <a:spcBef>
          <a:spcPts val="450"/>
        </a:spcBef>
        <a:spcAft>
          <a:spcPct val="0"/>
        </a:spcAft>
        <a:buFont typeface="Arial" panose="020B0604020202020204" pitchFamily="34" charset="0"/>
        <a:buChar char="•"/>
        <a:defRPr sz="2400" kern="1200">
          <a:solidFill>
            <a:schemeClr val="bg1"/>
          </a:solidFill>
          <a:latin typeface="+mn-lt"/>
          <a:ea typeface="+mn-ea"/>
          <a:cs typeface="+mn-cs"/>
        </a:defRPr>
      </a:lvl4pPr>
      <a:lvl5pPr marL="1851660" indent="-205740" algn="l" defTabSz="822960" rtl="0" eaLnBrk="0" fontAlgn="base" hangingPunct="0">
        <a:lnSpc>
          <a:spcPct val="90000"/>
        </a:lnSpc>
        <a:spcBef>
          <a:spcPts val="450"/>
        </a:spcBef>
        <a:spcAft>
          <a:spcPct val="0"/>
        </a:spcAft>
        <a:buFont typeface="Arial" panose="020B0604020202020204" pitchFamily="34" charset="0"/>
        <a:buChar char="•"/>
        <a:defRPr sz="1920" kern="1200">
          <a:solidFill>
            <a:schemeClr val="bg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hhuoBChCTDU" TargetMode="External"/><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x261NvcsP_Q" TargetMode="External"/><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www.youtube.com/watch?v=qMtw2D6OOZ0" TargetMode="Externa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kedEM5KWx_M" TargetMode="External"/><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A5FE9-8E49-475F-94A9-1A3BEF43FA13}"/>
              </a:ext>
            </a:extLst>
          </p:cNvPr>
          <p:cNvSpPr>
            <a:spLocks noGrp="1"/>
          </p:cNvSpPr>
          <p:nvPr>
            <p:ph type="ctrTitle"/>
          </p:nvPr>
        </p:nvSpPr>
        <p:spPr>
          <a:xfrm>
            <a:off x="1538344" y="1429436"/>
            <a:ext cx="9815455" cy="1641490"/>
          </a:xfrm>
        </p:spPr>
        <p:txBody>
          <a:bodyPr>
            <a:normAutofit fontScale="90000"/>
          </a:bodyPr>
          <a:lstStyle/>
          <a:p>
            <a:r>
              <a:rPr lang="en-CA" dirty="0">
                <a:latin typeface="Trebuchet MS" panose="020B0603020202020204" pitchFamily="34" charset="0"/>
              </a:rPr>
              <a:t>MGMT-6064</a:t>
            </a:r>
            <a:br>
              <a:rPr lang="en-CA" dirty="0">
                <a:latin typeface="Trebuchet MS" panose="020B0603020202020204" pitchFamily="34" charset="0"/>
              </a:rPr>
            </a:br>
            <a:r>
              <a:rPr lang="en-CA" dirty="0">
                <a:latin typeface="Trebuchet MS" panose="020B0603020202020204" pitchFamily="34" charset="0"/>
              </a:rPr>
              <a:t>PROJECT LEADERSHIP </a:t>
            </a:r>
            <a:br>
              <a:rPr lang="en-CA" dirty="0">
                <a:latin typeface="Trebuchet MS" panose="020B0603020202020204" pitchFamily="34" charset="0"/>
              </a:rPr>
            </a:br>
            <a:r>
              <a:rPr lang="en-CA" dirty="0">
                <a:latin typeface="Trebuchet MS" panose="020B0603020202020204" pitchFamily="34" charset="0"/>
              </a:rPr>
              <a:t>AND MANAGEMENT</a:t>
            </a:r>
            <a:br>
              <a:rPr lang="en-CA" dirty="0"/>
            </a:br>
            <a:endParaRPr lang="en-CA" dirty="0"/>
          </a:p>
        </p:txBody>
      </p:sp>
      <p:sp>
        <p:nvSpPr>
          <p:cNvPr id="3" name="Subtitle 2">
            <a:extLst>
              <a:ext uri="{FF2B5EF4-FFF2-40B4-BE49-F238E27FC236}">
                <a16:creationId xmlns:a16="http://schemas.microsoft.com/office/drawing/2014/main" id="{ABB62131-BE21-4F8E-8023-2D88FB724242}"/>
              </a:ext>
            </a:extLst>
          </p:cNvPr>
          <p:cNvSpPr>
            <a:spLocks noGrp="1"/>
          </p:cNvSpPr>
          <p:nvPr>
            <p:ph type="subTitle" idx="1"/>
          </p:nvPr>
        </p:nvSpPr>
        <p:spPr>
          <a:xfrm>
            <a:off x="2209799" y="3787076"/>
            <a:ext cx="9144000" cy="1236828"/>
          </a:xfrm>
        </p:spPr>
        <p:txBody>
          <a:bodyPr>
            <a:noAutofit/>
          </a:bodyPr>
          <a:lstStyle/>
          <a:p>
            <a:r>
              <a:rPr lang="en-CA" sz="4000" dirty="0">
                <a:latin typeface="Trebuchet MS" panose="020B0603020202020204" pitchFamily="34" charset="0"/>
              </a:rPr>
              <a:t>Module 9: Acquiring, Developing, Managing Teams (PMBOK)</a:t>
            </a:r>
          </a:p>
        </p:txBody>
      </p:sp>
    </p:spTree>
    <p:extLst>
      <p:ext uri="{BB962C8B-B14F-4D97-AF65-F5344CB8AC3E}">
        <p14:creationId xmlns:p14="http://schemas.microsoft.com/office/powerpoint/2010/main" val="1783979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4699-D989-4B13-8B5E-7DD1511A4590}"/>
              </a:ext>
            </a:extLst>
          </p:cNvPr>
          <p:cNvSpPr>
            <a:spLocks noGrp="1"/>
          </p:cNvSpPr>
          <p:nvPr>
            <p:ph type="title"/>
          </p:nvPr>
        </p:nvSpPr>
        <p:spPr>
          <a:xfrm>
            <a:off x="2706643" y="373371"/>
            <a:ext cx="8508031" cy="797859"/>
          </a:xfrm>
        </p:spPr>
        <p:txBody>
          <a:bodyPr/>
          <a:lstStyle/>
          <a:p>
            <a:r>
              <a:rPr lang="en-CA" sz="3600" dirty="0">
                <a:solidFill>
                  <a:srgbClr val="C00000"/>
                </a:solidFill>
                <a:latin typeface="Trebuchet MS" panose="020B0603020202020204" pitchFamily="34" charset="0"/>
              </a:rPr>
              <a:t>PMBOK 9.4 – Develop team</a:t>
            </a:r>
          </a:p>
        </p:txBody>
      </p:sp>
      <p:sp>
        <p:nvSpPr>
          <p:cNvPr id="3" name="Text Placeholder 2">
            <a:extLst>
              <a:ext uri="{FF2B5EF4-FFF2-40B4-BE49-F238E27FC236}">
                <a16:creationId xmlns:a16="http://schemas.microsoft.com/office/drawing/2014/main" id="{B5458261-0FC9-422C-95F5-316747BF2974}"/>
              </a:ext>
            </a:extLst>
          </p:cNvPr>
          <p:cNvSpPr>
            <a:spLocks noGrp="1"/>
          </p:cNvSpPr>
          <p:nvPr>
            <p:ph type="body" sz="quarter" idx="10"/>
          </p:nvPr>
        </p:nvSpPr>
        <p:spPr>
          <a:xfrm>
            <a:off x="877843" y="1956805"/>
            <a:ext cx="10851702" cy="2794678"/>
          </a:xfrm>
        </p:spPr>
        <p:txBody>
          <a:bodyPr/>
          <a:lstStyle/>
          <a:p>
            <a:pPr marL="457200" indent="-457200">
              <a:buFont typeface="Arial" panose="020B0604020202020204" pitchFamily="34" charset="0"/>
              <a:buChar char="•"/>
            </a:pPr>
            <a:r>
              <a:rPr lang="en-CA" dirty="0">
                <a:latin typeface="Trebuchet MS" panose="020B0603020202020204" pitchFamily="34" charset="0"/>
              </a:rPr>
              <a:t>Improving competencies and team effectiveness</a:t>
            </a:r>
          </a:p>
          <a:p>
            <a:pPr marL="457200" indent="-457200">
              <a:buFont typeface="Arial" panose="020B0604020202020204" pitchFamily="34" charset="0"/>
              <a:buChar char="•"/>
            </a:pPr>
            <a:r>
              <a:rPr lang="en-CA" dirty="0">
                <a:latin typeface="Trebuchet MS" panose="020B0603020202020204" pitchFamily="34" charset="0"/>
              </a:rPr>
              <a:t>Benefits: increases team cohesion, improves interpersonal skills, increases motivation, reduces attrition, improves project outcomes</a:t>
            </a:r>
          </a:p>
          <a:p>
            <a:pPr marL="457200" indent="-457200">
              <a:buFont typeface="Arial" panose="020B0604020202020204" pitchFamily="34" charset="0"/>
              <a:buChar char="•"/>
            </a:pPr>
            <a:r>
              <a:rPr lang="en-CA" dirty="0">
                <a:latin typeface="Trebuchet MS" panose="020B0603020202020204" pitchFamily="34" charset="0"/>
              </a:rPr>
              <a:t>Undertaken throughout project</a:t>
            </a:r>
          </a:p>
          <a:p>
            <a:pPr marL="457200" indent="-457200">
              <a:buFont typeface="Arial" panose="020B0604020202020204" pitchFamily="34" charset="0"/>
              <a:buChar char="•"/>
            </a:pPr>
            <a:endParaRPr lang="en-CA" dirty="0">
              <a:latin typeface="Trebuchet MS" panose="020B0603020202020204" pitchFamily="34" charset="0"/>
            </a:endParaRPr>
          </a:p>
          <a:p>
            <a:pPr marL="457200" indent="-457200">
              <a:buFont typeface="Arial" panose="020B0604020202020204" pitchFamily="34" charset="0"/>
              <a:buChar char="•"/>
            </a:pPr>
            <a:endParaRPr lang="en-CA" sz="1100" dirty="0">
              <a:latin typeface="Trebuchet MS" panose="020B0603020202020204" pitchFamily="34" charset="0"/>
            </a:endParaRPr>
          </a:p>
          <a:p>
            <a:pPr marL="457200" indent="-457200">
              <a:buFont typeface="Arial" panose="020B0604020202020204" pitchFamily="34" charset="0"/>
              <a:buChar char="•"/>
            </a:pPr>
            <a:endParaRPr lang="en-CA" sz="1100" dirty="0">
              <a:latin typeface="Trebuchet MS" panose="020B0603020202020204" pitchFamily="34" charset="0"/>
            </a:endParaRPr>
          </a:p>
          <a:p>
            <a:pPr marL="457200" indent="-457200">
              <a:buFont typeface="Arial" panose="020B0604020202020204" pitchFamily="34" charset="0"/>
              <a:buChar char="•"/>
            </a:pPr>
            <a:endParaRPr lang="en-CA" sz="1100" dirty="0">
              <a:latin typeface="Trebuchet MS" panose="020B0603020202020204" pitchFamily="34" charset="0"/>
            </a:endParaRPr>
          </a:p>
          <a:p>
            <a:r>
              <a:rPr lang="en-CA" sz="1800" dirty="0">
                <a:latin typeface="Trebuchet MS" panose="020B0603020202020204" pitchFamily="34" charset="0"/>
              </a:rPr>
              <a:t>(</a:t>
            </a:r>
            <a:r>
              <a:rPr lang="en-CA" sz="1800" dirty="0">
                <a:latin typeface="Trebuchet MS" panose="020B0603020202020204" pitchFamily="34" charset="0"/>
                <a:hlinkClick r:id="rId3"/>
              </a:rPr>
              <a:t>Video</a:t>
            </a:r>
            <a:r>
              <a:rPr lang="en-CA" sz="1800" dirty="0">
                <a:latin typeface="Trebuchet MS" panose="020B0603020202020204" pitchFamily="34" charset="0"/>
              </a:rPr>
              <a:t>)</a:t>
            </a:r>
            <a:br>
              <a:rPr lang="en-CA" sz="1800" dirty="0">
                <a:latin typeface="Trebuchet MS" panose="020B0603020202020204" pitchFamily="34" charset="0"/>
              </a:rPr>
            </a:br>
            <a:endParaRPr lang="en-CA" dirty="0"/>
          </a:p>
        </p:txBody>
      </p:sp>
      <p:pic>
        <p:nvPicPr>
          <p:cNvPr id="4" name="Picture 3">
            <a:extLst>
              <a:ext uri="{FF2B5EF4-FFF2-40B4-BE49-F238E27FC236}">
                <a16:creationId xmlns:a16="http://schemas.microsoft.com/office/drawing/2014/main" id="{531AE465-FD4A-48ED-92AF-1FD5E492F35E}"/>
              </a:ext>
            </a:extLst>
          </p:cNvPr>
          <p:cNvPicPr>
            <a:picLocks noChangeAspect="1"/>
          </p:cNvPicPr>
          <p:nvPr/>
        </p:nvPicPr>
        <p:blipFill>
          <a:blip r:embed="rId4"/>
          <a:stretch>
            <a:fillRect/>
          </a:stretch>
        </p:blipFill>
        <p:spPr>
          <a:xfrm>
            <a:off x="7981084" y="4325814"/>
            <a:ext cx="3910240" cy="2398835"/>
          </a:xfrm>
          <a:prstGeom prst="rect">
            <a:avLst/>
          </a:prstGeom>
        </p:spPr>
      </p:pic>
    </p:spTree>
    <p:extLst>
      <p:ext uri="{BB962C8B-B14F-4D97-AF65-F5344CB8AC3E}">
        <p14:creationId xmlns:p14="http://schemas.microsoft.com/office/powerpoint/2010/main" val="1920554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73B6A-4F88-477A-B383-12668E55A181}"/>
              </a:ext>
            </a:extLst>
          </p:cNvPr>
          <p:cNvSpPr>
            <a:spLocks noGrp="1"/>
          </p:cNvSpPr>
          <p:nvPr>
            <p:ph type="title"/>
          </p:nvPr>
        </p:nvSpPr>
        <p:spPr>
          <a:xfrm>
            <a:off x="2753453" y="332544"/>
            <a:ext cx="7698479" cy="797859"/>
          </a:xfrm>
        </p:spPr>
        <p:txBody>
          <a:bodyPr/>
          <a:lstStyle/>
          <a:p>
            <a:r>
              <a:rPr lang="en-CA" sz="3600" dirty="0">
                <a:solidFill>
                  <a:srgbClr val="C00000"/>
                </a:solidFill>
                <a:latin typeface="Trebuchet MS" panose="020B0603020202020204" pitchFamily="34" charset="0"/>
              </a:rPr>
              <a:t>Develop team - Inputs</a:t>
            </a:r>
            <a:endParaRPr lang="en-CA" sz="3600" dirty="0"/>
          </a:p>
        </p:txBody>
      </p:sp>
      <p:sp>
        <p:nvSpPr>
          <p:cNvPr id="3" name="Text Placeholder 2">
            <a:extLst>
              <a:ext uri="{FF2B5EF4-FFF2-40B4-BE49-F238E27FC236}">
                <a16:creationId xmlns:a16="http://schemas.microsoft.com/office/drawing/2014/main" id="{977E25F7-CAF5-4919-9711-4C8F93033629}"/>
              </a:ext>
            </a:extLst>
          </p:cNvPr>
          <p:cNvSpPr>
            <a:spLocks noGrp="1"/>
          </p:cNvSpPr>
          <p:nvPr>
            <p:ph type="body" sz="quarter" idx="10"/>
          </p:nvPr>
        </p:nvSpPr>
        <p:spPr>
          <a:xfrm>
            <a:off x="740979" y="1240356"/>
            <a:ext cx="11012215" cy="4728987"/>
          </a:xfrm>
        </p:spPr>
        <p:txBody>
          <a:bodyPr/>
          <a:lstStyle/>
          <a:p>
            <a:pPr marL="457200" indent="-457200">
              <a:buFont typeface="Arial" panose="020B0604020202020204" pitchFamily="34" charset="0"/>
              <a:buChar char="•"/>
            </a:pPr>
            <a:r>
              <a:rPr lang="en-CA" b="1" dirty="0">
                <a:latin typeface="Trebuchet MS" panose="020B0603020202020204" pitchFamily="34" charset="0"/>
              </a:rPr>
              <a:t>Project management plan</a:t>
            </a:r>
          </a:p>
          <a:p>
            <a:pPr marL="457200" indent="-457200">
              <a:buFont typeface="Arial" panose="020B0604020202020204" pitchFamily="34" charset="0"/>
              <a:buChar char="•"/>
            </a:pPr>
            <a:r>
              <a:rPr lang="en-CA" b="1" dirty="0">
                <a:latin typeface="Trebuchet MS" panose="020B0603020202020204" pitchFamily="34" charset="0"/>
              </a:rPr>
              <a:t>Project documents: </a:t>
            </a:r>
            <a:r>
              <a:rPr lang="en-CA" sz="2600" dirty="0">
                <a:latin typeface="Trebuchet MS" panose="020B0603020202020204" pitchFamily="34" charset="0"/>
              </a:rPr>
              <a:t>e.g., project schedule, resource calendars, team charter</a:t>
            </a:r>
          </a:p>
          <a:p>
            <a:pPr marL="1074420" lvl="1" indent="-457200"/>
            <a:r>
              <a:rPr lang="en-CA" b="1" dirty="0">
                <a:latin typeface="Trebuchet MS" panose="020B0603020202020204" pitchFamily="34" charset="0"/>
              </a:rPr>
              <a:t>Team charter: </a:t>
            </a:r>
            <a:r>
              <a:rPr lang="en-CA" sz="2600" dirty="0">
                <a:latin typeface="Trebuchet MS" panose="020B0603020202020204" pitchFamily="34" charset="0"/>
              </a:rPr>
              <a:t>contains team operating guidelines, </a:t>
            </a:r>
            <a:r>
              <a:rPr lang="en-CA" sz="2600" dirty="0">
                <a:solidFill>
                  <a:srgbClr val="00ADEA"/>
                </a:solidFill>
                <a:latin typeface="Trebuchet MS" panose="020B0603020202020204" pitchFamily="34" charset="0"/>
              </a:rPr>
              <a:t>values, expectations</a:t>
            </a:r>
            <a:r>
              <a:rPr lang="en-CA" sz="2600" dirty="0">
                <a:latin typeface="Trebuchet MS" panose="020B0603020202020204" pitchFamily="34" charset="0"/>
              </a:rPr>
              <a:t>, structure, etc.</a:t>
            </a:r>
          </a:p>
          <a:p>
            <a:pPr marL="457200" indent="-457200">
              <a:buFont typeface="Arial" panose="020B0604020202020204" pitchFamily="34" charset="0"/>
              <a:buChar char="•"/>
            </a:pPr>
            <a:r>
              <a:rPr lang="en-CA" b="1" dirty="0">
                <a:latin typeface="Trebuchet MS" panose="020B0603020202020204" pitchFamily="34" charset="0"/>
              </a:rPr>
              <a:t>Enterprise environmental factors</a:t>
            </a:r>
            <a:r>
              <a:rPr lang="en-CA" dirty="0">
                <a:latin typeface="Trebuchet MS" panose="020B0603020202020204" pitchFamily="34" charset="0"/>
              </a:rPr>
              <a:t>: </a:t>
            </a:r>
            <a:r>
              <a:rPr lang="en-CA" sz="2600" dirty="0">
                <a:latin typeface="Trebuchet MS" panose="020B0603020202020204" pitchFamily="34" charset="0"/>
              </a:rPr>
              <a:t>e.g., </a:t>
            </a:r>
            <a:r>
              <a:rPr lang="en-CA" sz="2600" dirty="0">
                <a:solidFill>
                  <a:srgbClr val="00ADEA"/>
                </a:solidFill>
                <a:latin typeface="Trebuchet MS" panose="020B0603020202020204" pitchFamily="34" charset="0"/>
              </a:rPr>
              <a:t>policies regarding employee discipline and rewards, team member skills, geographic location of team members</a:t>
            </a:r>
          </a:p>
          <a:p>
            <a:pPr marL="457200" indent="-457200">
              <a:buFont typeface="Arial" panose="020B0604020202020204" pitchFamily="34" charset="0"/>
              <a:buChar char="•"/>
            </a:pPr>
            <a:r>
              <a:rPr lang="en-CA" b="1" dirty="0">
                <a:latin typeface="Trebuchet MS" panose="020B0603020202020204" pitchFamily="34" charset="0"/>
              </a:rPr>
              <a:t>Organizational process assets: </a:t>
            </a:r>
            <a:r>
              <a:rPr lang="en-CA" sz="2600" dirty="0">
                <a:latin typeface="Trebuchet MS" panose="020B0603020202020204" pitchFamily="34" charset="0"/>
              </a:rPr>
              <a:t>e.g., lessons </a:t>
            </a:r>
            <a:br>
              <a:rPr lang="en-CA" sz="2600" dirty="0">
                <a:latin typeface="Trebuchet MS" panose="020B0603020202020204" pitchFamily="34" charset="0"/>
              </a:rPr>
            </a:br>
            <a:r>
              <a:rPr lang="en-CA" sz="2600" dirty="0">
                <a:latin typeface="Trebuchet MS" panose="020B0603020202020204" pitchFamily="34" charset="0"/>
              </a:rPr>
              <a:t>learned from past projects</a:t>
            </a:r>
          </a:p>
        </p:txBody>
      </p:sp>
      <p:pic>
        <p:nvPicPr>
          <p:cNvPr id="4" name="Picture 3">
            <a:extLst>
              <a:ext uri="{FF2B5EF4-FFF2-40B4-BE49-F238E27FC236}">
                <a16:creationId xmlns:a16="http://schemas.microsoft.com/office/drawing/2014/main" id="{671F2D2F-356C-4B45-B5D3-7B3229B55418}"/>
              </a:ext>
            </a:extLst>
          </p:cNvPr>
          <p:cNvPicPr>
            <a:picLocks noChangeAspect="1"/>
          </p:cNvPicPr>
          <p:nvPr/>
        </p:nvPicPr>
        <p:blipFill>
          <a:blip r:embed="rId3"/>
          <a:stretch>
            <a:fillRect/>
          </a:stretch>
        </p:blipFill>
        <p:spPr>
          <a:xfrm>
            <a:off x="9583615" y="4787523"/>
            <a:ext cx="2169579" cy="1873331"/>
          </a:xfrm>
          <a:prstGeom prst="rect">
            <a:avLst/>
          </a:prstGeom>
        </p:spPr>
      </p:pic>
    </p:spTree>
    <p:extLst>
      <p:ext uri="{BB962C8B-B14F-4D97-AF65-F5344CB8AC3E}">
        <p14:creationId xmlns:p14="http://schemas.microsoft.com/office/powerpoint/2010/main" val="3030978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708C-8C60-4508-9F80-01AB9B89103E}"/>
              </a:ext>
            </a:extLst>
          </p:cNvPr>
          <p:cNvSpPr>
            <a:spLocks noGrp="1"/>
          </p:cNvSpPr>
          <p:nvPr>
            <p:ph type="title"/>
          </p:nvPr>
        </p:nvSpPr>
        <p:spPr>
          <a:xfrm>
            <a:off x="2265209" y="350129"/>
            <a:ext cx="8508031" cy="797859"/>
          </a:xfrm>
        </p:spPr>
        <p:txBody>
          <a:bodyPr/>
          <a:lstStyle/>
          <a:p>
            <a:r>
              <a:rPr lang="en-CA" sz="3600" dirty="0">
                <a:solidFill>
                  <a:srgbClr val="C00000"/>
                </a:solidFill>
                <a:latin typeface="Trebuchet MS" panose="020B0603020202020204" pitchFamily="34" charset="0"/>
              </a:rPr>
              <a:t>Develop team – Tools &amp; techniques</a:t>
            </a:r>
          </a:p>
        </p:txBody>
      </p:sp>
      <p:sp>
        <p:nvSpPr>
          <p:cNvPr id="3" name="Text Placeholder 2">
            <a:extLst>
              <a:ext uri="{FF2B5EF4-FFF2-40B4-BE49-F238E27FC236}">
                <a16:creationId xmlns:a16="http://schemas.microsoft.com/office/drawing/2014/main" id="{0FC26716-EBC5-4DC1-9005-FF5D3D38A500}"/>
              </a:ext>
            </a:extLst>
          </p:cNvPr>
          <p:cNvSpPr>
            <a:spLocks noGrp="1"/>
          </p:cNvSpPr>
          <p:nvPr>
            <p:ph type="body" sz="quarter" idx="10"/>
          </p:nvPr>
        </p:nvSpPr>
        <p:spPr>
          <a:xfrm>
            <a:off x="1055077" y="1413100"/>
            <a:ext cx="10698117" cy="4706346"/>
          </a:xfrm>
        </p:spPr>
        <p:txBody>
          <a:bodyPr/>
          <a:lstStyle/>
          <a:p>
            <a:pPr marL="457200" indent="-457200">
              <a:buFont typeface="Arial" panose="020B0604020202020204" pitchFamily="34" charset="0"/>
              <a:buChar char="•"/>
            </a:pPr>
            <a:r>
              <a:rPr lang="en-CA" b="1" dirty="0">
                <a:solidFill>
                  <a:srgbClr val="00ADEA"/>
                </a:solidFill>
                <a:latin typeface="Trebuchet MS" panose="020B0603020202020204" pitchFamily="34" charset="0"/>
              </a:rPr>
              <a:t>Colocation</a:t>
            </a:r>
          </a:p>
          <a:p>
            <a:pPr marL="457200" indent="-457200">
              <a:buFont typeface="Arial" panose="020B0604020202020204" pitchFamily="34" charset="0"/>
              <a:buChar char="•"/>
            </a:pPr>
            <a:r>
              <a:rPr lang="en-CA" b="1" dirty="0">
                <a:solidFill>
                  <a:srgbClr val="00ADEA"/>
                </a:solidFill>
                <a:latin typeface="Trebuchet MS" panose="020B0603020202020204" pitchFamily="34" charset="0"/>
              </a:rPr>
              <a:t>Virtual teams</a:t>
            </a:r>
          </a:p>
          <a:p>
            <a:pPr marL="457200" indent="-457200">
              <a:buFont typeface="Arial" panose="020B0604020202020204" pitchFamily="34" charset="0"/>
              <a:buChar char="•"/>
            </a:pPr>
            <a:r>
              <a:rPr lang="en-CA" b="1" dirty="0">
                <a:latin typeface="Trebuchet MS" panose="020B0603020202020204" pitchFamily="34" charset="0"/>
              </a:rPr>
              <a:t>Communication technology</a:t>
            </a:r>
            <a:r>
              <a:rPr lang="en-CA" dirty="0">
                <a:latin typeface="Trebuchet MS" panose="020B0603020202020204" pitchFamily="34" charset="0"/>
              </a:rPr>
              <a:t>: </a:t>
            </a:r>
            <a:r>
              <a:rPr lang="en-CA" sz="2600" dirty="0">
                <a:latin typeface="Trebuchet MS" panose="020B0603020202020204" pitchFamily="34" charset="0"/>
              </a:rPr>
              <a:t>e.g., email, video conferencing, project internal website</a:t>
            </a:r>
          </a:p>
          <a:p>
            <a:pPr marL="457200" indent="-457200">
              <a:buFont typeface="Arial" panose="020B0604020202020204" pitchFamily="34" charset="0"/>
              <a:buChar char="•"/>
            </a:pPr>
            <a:r>
              <a:rPr lang="en-CA" b="1" dirty="0">
                <a:latin typeface="Trebuchet MS" panose="020B0603020202020204" pitchFamily="34" charset="0"/>
              </a:rPr>
              <a:t>Interpersonal and team skills: </a:t>
            </a:r>
            <a:r>
              <a:rPr lang="en-CA" sz="2600" dirty="0">
                <a:latin typeface="Trebuchet MS" panose="020B0603020202020204" pitchFamily="34" charset="0"/>
              </a:rPr>
              <a:t>e.g., conflict management, negotiation, </a:t>
            </a:r>
            <a:r>
              <a:rPr lang="en-CA" sz="2600" dirty="0">
                <a:solidFill>
                  <a:srgbClr val="00ADEA"/>
                </a:solidFill>
                <a:latin typeface="Trebuchet MS" panose="020B0603020202020204" pitchFamily="34" charset="0"/>
              </a:rPr>
              <a:t>team building</a:t>
            </a:r>
          </a:p>
          <a:p>
            <a:pPr marL="457200" indent="-457200">
              <a:buFont typeface="Arial" panose="020B0604020202020204" pitchFamily="34" charset="0"/>
              <a:buChar char="•"/>
            </a:pPr>
            <a:r>
              <a:rPr lang="en-CA" b="1" dirty="0">
                <a:solidFill>
                  <a:srgbClr val="00ADEA"/>
                </a:solidFill>
                <a:latin typeface="Trebuchet MS" panose="020B0603020202020204" pitchFamily="34" charset="0"/>
              </a:rPr>
              <a:t>Recognition and rewards</a:t>
            </a:r>
            <a:r>
              <a:rPr lang="en-CA" b="1" dirty="0">
                <a:latin typeface="Trebuchet MS" panose="020B0603020202020204" pitchFamily="34" charset="0"/>
              </a:rPr>
              <a:t>: </a:t>
            </a:r>
            <a:r>
              <a:rPr lang="en-CA" sz="2600" dirty="0">
                <a:latin typeface="Trebuchet MS" panose="020B0603020202020204" pitchFamily="34" charset="0"/>
              </a:rPr>
              <a:t>be mindful of cultural considerations, rewards may be tangible or intangible (meeting </a:t>
            </a:r>
            <a:br>
              <a:rPr lang="en-CA" sz="2600" dirty="0">
                <a:latin typeface="Trebuchet MS" panose="020B0603020202020204" pitchFamily="34" charset="0"/>
              </a:rPr>
            </a:br>
            <a:r>
              <a:rPr lang="en-CA" sz="2600" dirty="0">
                <a:latin typeface="Trebuchet MS" panose="020B0603020202020204" pitchFamily="34" charset="0"/>
              </a:rPr>
              <a:t>extrinsic or intrinsic needs)</a:t>
            </a:r>
          </a:p>
        </p:txBody>
      </p:sp>
      <p:pic>
        <p:nvPicPr>
          <p:cNvPr id="4" name="Picture 3">
            <a:extLst>
              <a:ext uri="{FF2B5EF4-FFF2-40B4-BE49-F238E27FC236}">
                <a16:creationId xmlns:a16="http://schemas.microsoft.com/office/drawing/2014/main" id="{344FA9F3-B708-4EB1-A20B-F71644EB1728}"/>
              </a:ext>
            </a:extLst>
          </p:cNvPr>
          <p:cNvPicPr>
            <a:picLocks noChangeAspect="1"/>
          </p:cNvPicPr>
          <p:nvPr/>
        </p:nvPicPr>
        <p:blipFill>
          <a:blip r:embed="rId3"/>
          <a:stretch>
            <a:fillRect/>
          </a:stretch>
        </p:blipFill>
        <p:spPr>
          <a:xfrm>
            <a:off x="9952892" y="5106377"/>
            <a:ext cx="1800302" cy="1554477"/>
          </a:xfrm>
          <a:prstGeom prst="rect">
            <a:avLst/>
          </a:prstGeom>
        </p:spPr>
      </p:pic>
    </p:spTree>
    <p:extLst>
      <p:ext uri="{BB962C8B-B14F-4D97-AF65-F5344CB8AC3E}">
        <p14:creationId xmlns:p14="http://schemas.microsoft.com/office/powerpoint/2010/main" val="132126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708C-8C60-4508-9F80-01AB9B89103E}"/>
              </a:ext>
            </a:extLst>
          </p:cNvPr>
          <p:cNvSpPr>
            <a:spLocks noGrp="1"/>
          </p:cNvSpPr>
          <p:nvPr>
            <p:ph type="title"/>
          </p:nvPr>
        </p:nvSpPr>
        <p:spPr>
          <a:xfrm>
            <a:off x="2388301" y="791308"/>
            <a:ext cx="8508031" cy="797859"/>
          </a:xfrm>
        </p:spPr>
        <p:txBody>
          <a:bodyPr/>
          <a:lstStyle/>
          <a:p>
            <a:r>
              <a:rPr lang="en-CA" sz="3600" dirty="0">
                <a:solidFill>
                  <a:srgbClr val="C00000"/>
                </a:solidFill>
                <a:latin typeface="Trebuchet MS" panose="020B0603020202020204" pitchFamily="34" charset="0"/>
              </a:rPr>
              <a:t>Develop team – Tools &amp; techniques (cont’d)</a:t>
            </a:r>
          </a:p>
        </p:txBody>
      </p:sp>
      <p:sp>
        <p:nvSpPr>
          <p:cNvPr id="3" name="Text Placeholder 2">
            <a:extLst>
              <a:ext uri="{FF2B5EF4-FFF2-40B4-BE49-F238E27FC236}">
                <a16:creationId xmlns:a16="http://schemas.microsoft.com/office/drawing/2014/main" id="{0FC26716-EBC5-4DC1-9005-FF5D3D38A500}"/>
              </a:ext>
            </a:extLst>
          </p:cNvPr>
          <p:cNvSpPr>
            <a:spLocks noGrp="1"/>
          </p:cNvSpPr>
          <p:nvPr>
            <p:ph type="body" sz="quarter" idx="10"/>
          </p:nvPr>
        </p:nvSpPr>
        <p:spPr>
          <a:xfrm>
            <a:off x="949569" y="1990227"/>
            <a:ext cx="10146323" cy="2877546"/>
          </a:xfrm>
        </p:spPr>
        <p:txBody>
          <a:bodyPr/>
          <a:lstStyle/>
          <a:p>
            <a:pPr marL="457200" indent="-457200">
              <a:buFont typeface="Arial" panose="020B0604020202020204" pitchFamily="34" charset="0"/>
              <a:buChar char="•"/>
            </a:pPr>
            <a:r>
              <a:rPr lang="en-CA" b="1" dirty="0">
                <a:solidFill>
                  <a:srgbClr val="00ADEA"/>
                </a:solidFill>
                <a:latin typeface="Trebuchet MS" panose="020B0603020202020204" pitchFamily="34" charset="0"/>
              </a:rPr>
              <a:t>Training</a:t>
            </a:r>
            <a:r>
              <a:rPr lang="en-CA" b="1" dirty="0">
                <a:latin typeface="Trebuchet MS" panose="020B0603020202020204" pitchFamily="34" charset="0"/>
              </a:rPr>
              <a:t>: </a:t>
            </a:r>
            <a:r>
              <a:rPr lang="en-CA" sz="2600" dirty="0">
                <a:latin typeface="Trebuchet MS" panose="020B0603020202020204" pitchFamily="34" charset="0"/>
              </a:rPr>
              <a:t>formal or informal, technical or soft skills, costs may (or may not) be incorporated into budget, in-house or external trainers</a:t>
            </a:r>
          </a:p>
          <a:p>
            <a:pPr marL="457200" indent="-457200">
              <a:buFont typeface="Arial" panose="020B0604020202020204" pitchFamily="34" charset="0"/>
              <a:buChar char="•"/>
            </a:pPr>
            <a:r>
              <a:rPr lang="en-CA" b="1" dirty="0">
                <a:solidFill>
                  <a:srgbClr val="00ADEA"/>
                </a:solidFill>
                <a:latin typeface="Trebuchet MS" panose="020B0603020202020204" pitchFamily="34" charset="0"/>
              </a:rPr>
              <a:t>Individual and team assessments</a:t>
            </a:r>
            <a:r>
              <a:rPr lang="en-CA" dirty="0">
                <a:latin typeface="Trebuchet MS" panose="020B0603020202020204" pitchFamily="34" charset="0"/>
              </a:rPr>
              <a:t>: </a:t>
            </a:r>
            <a:r>
              <a:rPr lang="en-CA" sz="2600" dirty="0">
                <a:latin typeface="Trebuchet MS" panose="020B0603020202020204" pitchFamily="34" charset="0"/>
              </a:rPr>
              <a:t>assess team members preferences, decision-making, interaction styles</a:t>
            </a:r>
          </a:p>
          <a:p>
            <a:pPr marL="457200" indent="-457200">
              <a:buFont typeface="Arial" panose="020B0604020202020204" pitchFamily="34" charset="0"/>
              <a:buChar char="•"/>
            </a:pPr>
            <a:r>
              <a:rPr lang="en-CA" b="1" dirty="0">
                <a:solidFill>
                  <a:srgbClr val="00ADEA"/>
                </a:solidFill>
                <a:latin typeface="Trebuchet MS" panose="020B0603020202020204" pitchFamily="34" charset="0"/>
              </a:rPr>
              <a:t>Meetings</a:t>
            </a:r>
            <a:r>
              <a:rPr lang="en-CA" sz="2600" dirty="0">
                <a:latin typeface="Trebuchet MS" panose="020B0603020202020204" pitchFamily="34" charset="0"/>
              </a:rPr>
              <a:t>: kick-off, team-building, team development</a:t>
            </a:r>
          </a:p>
        </p:txBody>
      </p:sp>
      <p:pic>
        <p:nvPicPr>
          <p:cNvPr id="4" name="Picture 3">
            <a:extLst>
              <a:ext uri="{FF2B5EF4-FFF2-40B4-BE49-F238E27FC236}">
                <a16:creationId xmlns:a16="http://schemas.microsoft.com/office/drawing/2014/main" id="{3DE888D1-73E3-445F-BC97-2F4F721BE388}"/>
              </a:ext>
            </a:extLst>
          </p:cNvPr>
          <p:cNvPicPr>
            <a:picLocks noChangeAspect="1"/>
          </p:cNvPicPr>
          <p:nvPr/>
        </p:nvPicPr>
        <p:blipFill>
          <a:blip r:embed="rId3"/>
          <a:stretch>
            <a:fillRect/>
          </a:stretch>
        </p:blipFill>
        <p:spPr>
          <a:xfrm>
            <a:off x="9758787" y="4769940"/>
            <a:ext cx="2169579" cy="1873331"/>
          </a:xfrm>
          <a:prstGeom prst="rect">
            <a:avLst/>
          </a:prstGeom>
        </p:spPr>
      </p:pic>
    </p:spTree>
    <p:extLst>
      <p:ext uri="{BB962C8B-B14F-4D97-AF65-F5344CB8AC3E}">
        <p14:creationId xmlns:p14="http://schemas.microsoft.com/office/powerpoint/2010/main" val="2135836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A4E39-54F8-4EBD-B726-CB2266241C21}"/>
              </a:ext>
            </a:extLst>
          </p:cNvPr>
          <p:cNvSpPr>
            <a:spLocks noGrp="1"/>
          </p:cNvSpPr>
          <p:nvPr>
            <p:ph type="title"/>
          </p:nvPr>
        </p:nvSpPr>
        <p:spPr>
          <a:xfrm>
            <a:off x="2176422" y="350129"/>
            <a:ext cx="7839156" cy="797859"/>
          </a:xfrm>
        </p:spPr>
        <p:txBody>
          <a:bodyPr/>
          <a:lstStyle/>
          <a:p>
            <a:r>
              <a:rPr lang="en-CA" sz="3600" dirty="0">
                <a:solidFill>
                  <a:srgbClr val="C00000"/>
                </a:solidFill>
                <a:latin typeface="Trebuchet MS" panose="020B0603020202020204" pitchFamily="34" charset="0"/>
              </a:rPr>
              <a:t>Develop team - outputs</a:t>
            </a:r>
          </a:p>
        </p:txBody>
      </p:sp>
      <p:sp>
        <p:nvSpPr>
          <p:cNvPr id="3" name="Text Placeholder 2">
            <a:extLst>
              <a:ext uri="{FF2B5EF4-FFF2-40B4-BE49-F238E27FC236}">
                <a16:creationId xmlns:a16="http://schemas.microsoft.com/office/drawing/2014/main" id="{A63509DB-D17F-4DCB-A7DA-DBECD79A5A04}"/>
              </a:ext>
            </a:extLst>
          </p:cNvPr>
          <p:cNvSpPr>
            <a:spLocks noGrp="1"/>
          </p:cNvSpPr>
          <p:nvPr>
            <p:ph type="body" sz="quarter" idx="10"/>
          </p:nvPr>
        </p:nvSpPr>
        <p:spPr>
          <a:xfrm>
            <a:off x="703384" y="1483436"/>
            <a:ext cx="10849707" cy="4829439"/>
          </a:xfrm>
        </p:spPr>
        <p:txBody>
          <a:bodyPr/>
          <a:lstStyle/>
          <a:p>
            <a:pPr marL="457200" indent="-457200">
              <a:buFont typeface="Arial" panose="020B0604020202020204" pitchFamily="34" charset="0"/>
              <a:buChar char="•"/>
            </a:pPr>
            <a:r>
              <a:rPr lang="en-CA" b="1" dirty="0">
                <a:solidFill>
                  <a:srgbClr val="00ADEA"/>
                </a:solidFill>
                <a:latin typeface="Trebuchet MS" panose="020B0603020202020204" pitchFamily="34" charset="0"/>
              </a:rPr>
              <a:t>Team performance assessments</a:t>
            </a:r>
            <a:r>
              <a:rPr lang="en-CA" b="1" dirty="0">
                <a:latin typeface="Trebuchet MS" panose="020B0603020202020204" pitchFamily="34" charset="0"/>
              </a:rPr>
              <a:t>: </a:t>
            </a:r>
            <a:r>
              <a:rPr lang="en-CA" sz="2600" dirty="0">
                <a:latin typeface="Trebuchet MS" panose="020B0603020202020204" pitchFamily="34" charset="0"/>
              </a:rPr>
              <a:t>e.g., completed performance feedback forms that lists skill gaps or recommended training</a:t>
            </a:r>
          </a:p>
          <a:p>
            <a:pPr marL="457200" indent="-457200">
              <a:buFont typeface="Arial" panose="020B0604020202020204" pitchFamily="34" charset="0"/>
              <a:buChar char="•"/>
            </a:pPr>
            <a:r>
              <a:rPr lang="en-CA" b="1" dirty="0">
                <a:latin typeface="Trebuchet MS" panose="020B0603020202020204" pitchFamily="34" charset="0"/>
              </a:rPr>
              <a:t>Change requests</a:t>
            </a:r>
          </a:p>
          <a:p>
            <a:pPr marL="457200" indent="-457200">
              <a:buFont typeface="Arial" panose="020B0604020202020204" pitchFamily="34" charset="0"/>
              <a:buChar char="•"/>
            </a:pPr>
            <a:r>
              <a:rPr lang="en-CA" b="1" dirty="0">
                <a:latin typeface="Trebuchet MS" panose="020B0603020202020204" pitchFamily="34" charset="0"/>
              </a:rPr>
              <a:t>Project management plan updates</a:t>
            </a:r>
          </a:p>
          <a:p>
            <a:pPr marL="457200" indent="-457200">
              <a:buFont typeface="Arial" panose="020B0604020202020204" pitchFamily="34" charset="0"/>
              <a:buChar char="•"/>
            </a:pPr>
            <a:r>
              <a:rPr lang="en-CA" b="1" dirty="0">
                <a:latin typeface="Trebuchet MS" panose="020B0603020202020204" pitchFamily="34" charset="0"/>
              </a:rPr>
              <a:t>Project documents updates: </a:t>
            </a:r>
            <a:r>
              <a:rPr lang="en-CA" sz="2600" dirty="0">
                <a:latin typeface="Trebuchet MS" panose="020B0603020202020204" pitchFamily="34" charset="0"/>
              </a:rPr>
              <a:t>e.g., project team assignments</a:t>
            </a:r>
          </a:p>
          <a:p>
            <a:pPr marL="457200" indent="-457200">
              <a:buFont typeface="Arial" panose="020B0604020202020204" pitchFamily="34" charset="0"/>
              <a:buChar char="•"/>
            </a:pPr>
            <a:r>
              <a:rPr lang="en-CA" b="1" dirty="0">
                <a:latin typeface="Trebuchet MS" panose="020B0603020202020204" pitchFamily="34" charset="0"/>
              </a:rPr>
              <a:t>Enterprise environmental factor updates</a:t>
            </a:r>
            <a:r>
              <a:rPr lang="en-CA" dirty="0">
                <a:latin typeface="Trebuchet MS" panose="020B0603020202020204" pitchFamily="34" charset="0"/>
              </a:rPr>
              <a:t>: </a:t>
            </a:r>
            <a:r>
              <a:rPr lang="en-CA" sz="2600" dirty="0">
                <a:latin typeface="Trebuchet MS" panose="020B0603020202020204" pitchFamily="34" charset="0"/>
              </a:rPr>
              <a:t>e.g., employee development plan records</a:t>
            </a:r>
          </a:p>
          <a:p>
            <a:pPr marL="457200" indent="-457200">
              <a:buFont typeface="Arial" panose="020B0604020202020204" pitchFamily="34" charset="0"/>
              <a:buChar char="•"/>
            </a:pPr>
            <a:r>
              <a:rPr lang="en-CA" b="1" dirty="0">
                <a:latin typeface="Trebuchet MS" panose="020B0603020202020204" pitchFamily="34" charset="0"/>
              </a:rPr>
              <a:t>Organizational process asset updates: </a:t>
            </a:r>
            <a:r>
              <a:rPr lang="en-CA" sz="2600" dirty="0">
                <a:latin typeface="Trebuchet MS" panose="020B0603020202020204" pitchFamily="34" charset="0"/>
              </a:rPr>
              <a:t>e.g., assessment forms</a:t>
            </a:r>
          </a:p>
        </p:txBody>
      </p:sp>
      <p:pic>
        <p:nvPicPr>
          <p:cNvPr id="4" name="Picture 3">
            <a:extLst>
              <a:ext uri="{FF2B5EF4-FFF2-40B4-BE49-F238E27FC236}">
                <a16:creationId xmlns:a16="http://schemas.microsoft.com/office/drawing/2014/main" id="{C323F7E0-6153-466B-8F12-5BC5546147E4}"/>
              </a:ext>
            </a:extLst>
          </p:cNvPr>
          <p:cNvPicPr>
            <a:picLocks noChangeAspect="1"/>
          </p:cNvPicPr>
          <p:nvPr/>
        </p:nvPicPr>
        <p:blipFill>
          <a:blip r:embed="rId3"/>
          <a:stretch>
            <a:fillRect/>
          </a:stretch>
        </p:blipFill>
        <p:spPr>
          <a:xfrm>
            <a:off x="10365926" y="5374564"/>
            <a:ext cx="1475192" cy="1273760"/>
          </a:xfrm>
          <a:prstGeom prst="rect">
            <a:avLst/>
          </a:prstGeom>
        </p:spPr>
      </p:pic>
    </p:spTree>
    <p:extLst>
      <p:ext uri="{BB962C8B-B14F-4D97-AF65-F5344CB8AC3E}">
        <p14:creationId xmlns:p14="http://schemas.microsoft.com/office/powerpoint/2010/main" val="1214797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CDFB-73DA-48ED-B796-327C971ADA37}"/>
              </a:ext>
            </a:extLst>
          </p:cNvPr>
          <p:cNvSpPr>
            <a:spLocks noGrp="1"/>
          </p:cNvSpPr>
          <p:nvPr>
            <p:ph type="title"/>
          </p:nvPr>
        </p:nvSpPr>
        <p:spPr/>
        <p:txBody>
          <a:bodyPr/>
          <a:lstStyle/>
          <a:p>
            <a:r>
              <a:rPr lang="en-CA" sz="3600" dirty="0">
                <a:solidFill>
                  <a:srgbClr val="C00000"/>
                </a:solidFill>
                <a:latin typeface="Trebuchet MS" panose="020B0603020202020204" pitchFamily="34" charset="0"/>
              </a:rPr>
              <a:t>PMBOK 9.5 – manage team</a:t>
            </a:r>
          </a:p>
        </p:txBody>
      </p:sp>
      <p:sp>
        <p:nvSpPr>
          <p:cNvPr id="3" name="Text Placeholder 2">
            <a:extLst>
              <a:ext uri="{FF2B5EF4-FFF2-40B4-BE49-F238E27FC236}">
                <a16:creationId xmlns:a16="http://schemas.microsoft.com/office/drawing/2014/main" id="{DDBE8B2D-D144-4E1D-BE20-31446D2F3CB0}"/>
              </a:ext>
            </a:extLst>
          </p:cNvPr>
          <p:cNvSpPr>
            <a:spLocks noGrp="1"/>
          </p:cNvSpPr>
          <p:nvPr>
            <p:ph type="body" sz="quarter" idx="10"/>
          </p:nvPr>
        </p:nvSpPr>
        <p:spPr>
          <a:xfrm>
            <a:off x="931325" y="1531136"/>
            <a:ext cx="9980047" cy="4983964"/>
          </a:xfrm>
        </p:spPr>
        <p:txBody>
          <a:bodyPr/>
          <a:lstStyle/>
          <a:p>
            <a:pPr marL="457200" indent="-457200">
              <a:buFont typeface="Arial" panose="020B0604020202020204" pitchFamily="34" charset="0"/>
              <a:buChar char="•"/>
            </a:pPr>
            <a:r>
              <a:rPr lang="en-CA" dirty="0">
                <a:latin typeface="Trebuchet MS" panose="020B0603020202020204" pitchFamily="34" charset="0"/>
              </a:rPr>
              <a:t>Tracking team member performance, providing feedback, resolving issues, managing changes to team</a:t>
            </a:r>
          </a:p>
          <a:p>
            <a:pPr marL="457200" indent="-457200">
              <a:buFont typeface="Arial" panose="020B0604020202020204" pitchFamily="34" charset="0"/>
              <a:buChar char="•"/>
            </a:pPr>
            <a:r>
              <a:rPr lang="en-CA" dirty="0">
                <a:latin typeface="Trebuchet MS" panose="020B0603020202020204" pitchFamily="34" charset="0"/>
              </a:rPr>
              <a:t>Requires interpersonal skills such as:</a:t>
            </a:r>
          </a:p>
          <a:p>
            <a:pPr marL="1074420" lvl="1" indent="-457200"/>
            <a:r>
              <a:rPr lang="en-CA" dirty="0">
                <a:latin typeface="Trebuchet MS" panose="020B0603020202020204" pitchFamily="34" charset="0"/>
              </a:rPr>
              <a:t>Communication</a:t>
            </a:r>
          </a:p>
          <a:p>
            <a:pPr marL="1074420" lvl="1" indent="-457200"/>
            <a:r>
              <a:rPr lang="en-CA" dirty="0">
                <a:latin typeface="Trebuchet MS" panose="020B0603020202020204" pitchFamily="34" charset="0"/>
              </a:rPr>
              <a:t>Conflict management</a:t>
            </a:r>
          </a:p>
          <a:p>
            <a:pPr marL="1074420" lvl="1" indent="-457200"/>
            <a:r>
              <a:rPr lang="en-CA" dirty="0">
                <a:latin typeface="Trebuchet MS" panose="020B0603020202020204" pitchFamily="34" charset="0"/>
              </a:rPr>
              <a:t>Negotiation</a:t>
            </a:r>
          </a:p>
          <a:p>
            <a:pPr marL="1074420" lvl="1" indent="-457200"/>
            <a:r>
              <a:rPr lang="en-CA" dirty="0">
                <a:latin typeface="Trebuchet MS" panose="020B0603020202020204" pitchFamily="34" charset="0"/>
              </a:rPr>
              <a:t>Leadership</a:t>
            </a:r>
          </a:p>
          <a:p>
            <a:pPr marL="1074420" lvl="1" indent="-457200"/>
            <a:endParaRPr lang="en-CA" sz="1800" dirty="0">
              <a:latin typeface="Trebuchet MS" panose="020B0603020202020204" pitchFamily="34" charset="0"/>
            </a:endParaRPr>
          </a:p>
          <a:p>
            <a:pPr marL="1074420" lvl="1" indent="-457200"/>
            <a:endParaRPr lang="en-CA" sz="1800" dirty="0">
              <a:latin typeface="Trebuchet MS" panose="020B0603020202020204" pitchFamily="34" charset="0"/>
            </a:endParaRPr>
          </a:p>
          <a:p>
            <a:pPr marL="1074420" lvl="1" indent="-457200"/>
            <a:endParaRPr lang="en-CA" sz="1800" dirty="0">
              <a:latin typeface="Trebuchet MS" panose="020B0603020202020204" pitchFamily="34" charset="0"/>
            </a:endParaRPr>
          </a:p>
          <a:p>
            <a:pPr lvl="1" indent="0">
              <a:buNone/>
            </a:pPr>
            <a:r>
              <a:rPr lang="en-CA" dirty="0">
                <a:latin typeface="Trebuchet MS" panose="020B0603020202020204" pitchFamily="34" charset="0"/>
              </a:rPr>
              <a:t>(</a:t>
            </a:r>
            <a:r>
              <a:rPr lang="en-CA" dirty="0">
                <a:latin typeface="Trebuchet MS" panose="020B0603020202020204" pitchFamily="34" charset="0"/>
                <a:hlinkClick r:id="rId3"/>
              </a:rPr>
              <a:t>Video</a:t>
            </a:r>
            <a:r>
              <a:rPr lang="en-CA" dirty="0">
                <a:latin typeface="Trebuchet MS" panose="020B0603020202020204" pitchFamily="34" charset="0"/>
              </a:rPr>
              <a:t>)</a:t>
            </a:r>
            <a:br>
              <a:rPr lang="en-CA" dirty="0">
                <a:latin typeface="Trebuchet MS" panose="020B0603020202020204" pitchFamily="34" charset="0"/>
              </a:rPr>
            </a:br>
            <a:endParaRPr lang="en-CA" i="1" dirty="0">
              <a:latin typeface="Trebuchet MS" panose="020B0603020202020204" pitchFamily="34" charset="0"/>
            </a:endParaRPr>
          </a:p>
        </p:txBody>
      </p:sp>
      <p:pic>
        <p:nvPicPr>
          <p:cNvPr id="4" name="Picture 3">
            <a:extLst>
              <a:ext uri="{FF2B5EF4-FFF2-40B4-BE49-F238E27FC236}">
                <a16:creationId xmlns:a16="http://schemas.microsoft.com/office/drawing/2014/main" id="{6D5FAA8E-19DD-4FDC-84A4-4874893863FE}"/>
              </a:ext>
            </a:extLst>
          </p:cNvPr>
          <p:cNvPicPr>
            <a:picLocks noChangeAspect="1"/>
          </p:cNvPicPr>
          <p:nvPr/>
        </p:nvPicPr>
        <p:blipFill>
          <a:blip r:embed="rId4"/>
          <a:stretch>
            <a:fillRect/>
          </a:stretch>
        </p:blipFill>
        <p:spPr>
          <a:xfrm>
            <a:off x="8981384" y="4852027"/>
            <a:ext cx="3029641" cy="1860306"/>
          </a:xfrm>
          <a:prstGeom prst="rect">
            <a:avLst/>
          </a:prstGeom>
        </p:spPr>
      </p:pic>
    </p:spTree>
    <p:extLst>
      <p:ext uri="{BB962C8B-B14F-4D97-AF65-F5344CB8AC3E}">
        <p14:creationId xmlns:p14="http://schemas.microsoft.com/office/powerpoint/2010/main" val="1235704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210D6-8E36-4F7A-BD4E-FCB0438AC910}"/>
              </a:ext>
            </a:extLst>
          </p:cNvPr>
          <p:cNvSpPr>
            <a:spLocks noGrp="1"/>
          </p:cNvSpPr>
          <p:nvPr>
            <p:ph type="title"/>
          </p:nvPr>
        </p:nvSpPr>
        <p:spPr>
          <a:xfrm>
            <a:off x="2179833" y="323875"/>
            <a:ext cx="8508031" cy="797859"/>
          </a:xfrm>
        </p:spPr>
        <p:txBody>
          <a:bodyPr/>
          <a:lstStyle/>
          <a:p>
            <a:r>
              <a:rPr lang="en-CA" sz="4000" dirty="0">
                <a:solidFill>
                  <a:srgbClr val="C00000"/>
                </a:solidFill>
                <a:latin typeface="Trebuchet MS" panose="020B0603020202020204" pitchFamily="34" charset="0"/>
              </a:rPr>
              <a:t>Manage team - Inputs</a:t>
            </a:r>
          </a:p>
        </p:txBody>
      </p:sp>
      <p:sp>
        <p:nvSpPr>
          <p:cNvPr id="3" name="Text Placeholder 2">
            <a:extLst>
              <a:ext uri="{FF2B5EF4-FFF2-40B4-BE49-F238E27FC236}">
                <a16:creationId xmlns:a16="http://schemas.microsoft.com/office/drawing/2014/main" id="{C8D38724-5693-40F5-BE04-13EB500FC324}"/>
              </a:ext>
            </a:extLst>
          </p:cNvPr>
          <p:cNvSpPr>
            <a:spLocks noGrp="1"/>
          </p:cNvSpPr>
          <p:nvPr>
            <p:ph type="body" sz="quarter" idx="10"/>
          </p:nvPr>
        </p:nvSpPr>
        <p:spPr>
          <a:xfrm>
            <a:off x="578768" y="1288664"/>
            <a:ext cx="11034464" cy="5078529"/>
          </a:xfrm>
        </p:spPr>
        <p:txBody>
          <a:bodyPr/>
          <a:lstStyle/>
          <a:p>
            <a:pPr marL="457200" indent="-457200">
              <a:buFont typeface="Arial" panose="020B0604020202020204" pitchFamily="34" charset="0"/>
              <a:buChar char="•"/>
            </a:pPr>
            <a:r>
              <a:rPr lang="en-CA" b="1" dirty="0">
                <a:latin typeface="Trebuchet MS" panose="020B0603020202020204" pitchFamily="34" charset="0"/>
              </a:rPr>
              <a:t>Project management plan</a:t>
            </a:r>
          </a:p>
          <a:p>
            <a:pPr marL="457200" indent="-457200">
              <a:buFont typeface="Arial" panose="020B0604020202020204" pitchFamily="34" charset="0"/>
              <a:buChar char="•"/>
            </a:pPr>
            <a:r>
              <a:rPr lang="en-CA" b="1" dirty="0">
                <a:latin typeface="Trebuchet MS" panose="020B0603020202020204" pitchFamily="34" charset="0"/>
              </a:rPr>
              <a:t>Project documents: </a:t>
            </a:r>
            <a:r>
              <a:rPr lang="en-CA" sz="2600" dirty="0">
                <a:latin typeface="Trebuchet MS" panose="020B0603020202020204" pitchFamily="34" charset="0"/>
              </a:rPr>
              <a:t>e.g., issue log, team assignments</a:t>
            </a:r>
          </a:p>
          <a:p>
            <a:pPr marL="457200" indent="-457200">
              <a:buFont typeface="Arial" panose="020B0604020202020204" pitchFamily="34" charset="0"/>
              <a:buChar char="•"/>
            </a:pPr>
            <a:r>
              <a:rPr lang="en-CA" b="1" dirty="0">
                <a:latin typeface="Trebuchet MS" panose="020B0603020202020204" pitchFamily="34" charset="0"/>
              </a:rPr>
              <a:t>Work performance reports: </a:t>
            </a:r>
            <a:r>
              <a:rPr lang="en-CA" sz="2600" dirty="0">
                <a:latin typeface="Trebuchet MS" panose="020B0603020202020204" pitchFamily="34" charset="0"/>
              </a:rPr>
              <a:t>e.g. schedule control reports to assist in determining rewards</a:t>
            </a:r>
          </a:p>
          <a:p>
            <a:pPr marL="457200" indent="-457200">
              <a:buFont typeface="Arial" panose="020B0604020202020204" pitchFamily="34" charset="0"/>
              <a:buChar char="•"/>
            </a:pPr>
            <a:r>
              <a:rPr lang="en-CA" b="1" dirty="0">
                <a:latin typeface="Trebuchet MS" panose="020B0603020202020204" pitchFamily="34" charset="0"/>
              </a:rPr>
              <a:t>Team </a:t>
            </a:r>
            <a:r>
              <a:rPr lang="en-CA" b="1" dirty="0">
                <a:solidFill>
                  <a:srgbClr val="00ADEA"/>
                </a:solidFill>
                <a:latin typeface="Trebuchet MS" panose="020B0603020202020204" pitchFamily="34" charset="0"/>
              </a:rPr>
              <a:t>performance assessments</a:t>
            </a:r>
            <a:r>
              <a:rPr lang="en-CA" b="1" dirty="0">
                <a:latin typeface="Trebuchet MS" panose="020B0603020202020204" pitchFamily="34" charset="0"/>
              </a:rPr>
              <a:t>: </a:t>
            </a:r>
            <a:r>
              <a:rPr lang="en-CA" sz="2600" dirty="0">
                <a:latin typeface="Trebuchet MS" panose="020B0603020202020204" pitchFamily="34" charset="0"/>
              </a:rPr>
              <a:t>formal or informal performance appraisals</a:t>
            </a:r>
          </a:p>
          <a:p>
            <a:pPr marL="457200" indent="-457200">
              <a:buFont typeface="Arial" panose="020B0604020202020204" pitchFamily="34" charset="0"/>
              <a:buChar char="•"/>
            </a:pPr>
            <a:r>
              <a:rPr lang="en-CA" b="1" dirty="0">
                <a:latin typeface="Trebuchet MS" panose="020B0603020202020204" pitchFamily="34" charset="0"/>
              </a:rPr>
              <a:t>Enterprise environmental factors: </a:t>
            </a:r>
            <a:r>
              <a:rPr lang="en-CA" sz="2600" dirty="0">
                <a:latin typeface="Trebuchet MS" panose="020B0603020202020204" pitchFamily="34" charset="0"/>
              </a:rPr>
              <a:t>e.g., </a:t>
            </a:r>
            <a:r>
              <a:rPr lang="en-CA" sz="2600" dirty="0">
                <a:solidFill>
                  <a:srgbClr val="00ADEA"/>
                </a:solidFill>
                <a:latin typeface="Trebuchet MS" panose="020B0603020202020204" pitchFamily="34" charset="0"/>
              </a:rPr>
              <a:t>human resource management policies</a:t>
            </a:r>
          </a:p>
          <a:p>
            <a:pPr marL="457200" indent="-457200">
              <a:buFont typeface="Arial" panose="020B0604020202020204" pitchFamily="34" charset="0"/>
              <a:buChar char="•"/>
            </a:pPr>
            <a:r>
              <a:rPr lang="en-CA" b="1" dirty="0">
                <a:latin typeface="Trebuchet MS" panose="020B0603020202020204" pitchFamily="34" charset="0"/>
              </a:rPr>
              <a:t>Organizational process assets:</a:t>
            </a:r>
            <a:r>
              <a:rPr lang="en-CA" sz="2600" b="1" dirty="0">
                <a:latin typeface="Trebuchet MS" panose="020B0603020202020204" pitchFamily="34" charset="0"/>
              </a:rPr>
              <a:t> </a:t>
            </a:r>
            <a:r>
              <a:rPr lang="en-CA" sz="2600" dirty="0">
                <a:latin typeface="Trebuchet MS" panose="020B0603020202020204" pitchFamily="34" charset="0"/>
              </a:rPr>
              <a:t>e.g., </a:t>
            </a:r>
            <a:r>
              <a:rPr lang="en-CA" sz="2600" dirty="0">
                <a:solidFill>
                  <a:srgbClr val="00ADEA"/>
                </a:solidFill>
                <a:latin typeface="Trebuchet MS" panose="020B0603020202020204" pitchFamily="34" charset="0"/>
              </a:rPr>
              <a:t>organizational rewards </a:t>
            </a:r>
            <a:r>
              <a:rPr lang="en-CA" sz="2600" dirty="0">
                <a:latin typeface="Trebuchet MS" panose="020B0603020202020204" pitchFamily="34" charset="0"/>
              </a:rPr>
              <a:t>like certificates of appreciation</a:t>
            </a:r>
          </a:p>
        </p:txBody>
      </p:sp>
      <p:pic>
        <p:nvPicPr>
          <p:cNvPr id="4" name="Picture 3">
            <a:extLst>
              <a:ext uri="{FF2B5EF4-FFF2-40B4-BE49-F238E27FC236}">
                <a16:creationId xmlns:a16="http://schemas.microsoft.com/office/drawing/2014/main" id="{37D7A848-2864-49F6-87D6-985B2BB4AF36}"/>
              </a:ext>
            </a:extLst>
          </p:cNvPr>
          <p:cNvPicPr>
            <a:picLocks noChangeAspect="1"/>
          </p:cNvPicPr>
          <p:nvPr/>
        </p:nvPicPr>
        <p:blipFill>
          <a:blip r:embed="rId3"/>
          <a:stretch>
            <a:fillRect/>
          </a:stretch>
        </p:blipFill>
        <p:spPr>
          <a:xfrm>
            <a:off x="9907344" y="111801"/>
            <a:ext cx="2101227" cy="1435645"/>
          </a:xfrm>
          <a:prstGeom prst="rect">
            <a:avLst/>
          </a:prstGeom>
        </p:spPr>
      </p:pic>
    </p:spTree>
    <p:extLst>
      <p:ext uri="{BB962C8B-B14F-4D97-AF65-F5344CB8AC3E}">
        <p14:creationId xmlns:p14="http://schemas.microsoft.com/office/powerpoint/2010/main" val="3051519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E8C97-0F7E-4DCA-AAF1-111E8B5F7939}"/>
              </a:ext>
            </a:extLst>
          </p:cNvPr>
          <p:cNvSpPr>
            <a:spLocks noGrp="1"/>
          </p:cNvSpPr>
          <p:nvPr>
            <p:ph type="title"/>
          </p:nvPr>
        </p:nvSpPr>
        <p:spPr>
          <a:xfrm>
            <a:off x="1841984" y="367714"/>
            <a:ext cx="8508031" cy="797859"/>
          </a:xfrm>
        </p:spPr>
        <p:txBody>
          <a:bodyPr/>
          <a:lstStyle/>
          <a:p>
            <a:r>
              <a:rPr lang="en-CA" sz="3600" dirty="0">
                <a:solidFill>
                  <a:srgbClr val="C00000"/>
                </a:solidFill>
                <a:latin typeface="Trebuchet MS" panose="020B0603020202020204" pitchFamily="34" charset="0"/>
              </a:rPr>
              <a:t>Manage team – tools &amp; techniques</a:t>
            </a:r>
          </a:p>
        </p:txBody>
      </p:sp>
      <p:sp>
        <p:nvSpPr>
          <p:cNvPr id="3" name="Text Placeholder 2">
            <a:extLst>
              <a:ext uri="{FF2B5EF4-FFF2-40B4-BE49-F238E27FC236}">
                <a16:creationId xmlns:a16="http://schemas.microsoft.com/office/drawing/2014/main" id="{441D8674-1AC9-45A9-A001-7AA743C7AB02}"/>
              </a:ext>
            </a:extLst>
          </p:cNvPr>
          <p:cNvSpPr>
            <a:spLocks noGrp="1"/>
          </p:cNvSpPr>
          <p:nvPr>
            <p:ph type="body" sz="quarter" idx="10"/>
          </p:nvPr>
        </p:nvSpPr>
        <p:spPr>
          <a:xfrm>
            <a:off x="263769" y="1360346"/>
            <a:ext cx="11412415" cy="4688762"/>
          </a:xfrm>
        </p:spPr>
        <p:txBody>
          <a:bodyPr/>
          <a:lstStyle/>
          <a:p>
            <a:pPr marL="457200" indent="-457200">
              <a:buFont typeface="Arial" panose="020B0604020202020204" pitchFamily="34" charset="0"/>
              <a:buChar char="•"/>
            </a:pPr>
            <a:r>
              <a:rPr lang="en-CA" b="1" dirty="0">
                <a:latin typeface="Trebuchet MS" panose="020B0603020202020204" pitchFamily="34" charset="0"/>
              </a:rPr>
              <a:t>Interpersonal and team skills</a:t>
            </a:r>
            <a:r>
              <a:rPr lang="en-CA" dirty="0">
                <a:latin typeface="Trebuchet MS" panose="020B0603020202020204" pitchFamily="34" charset="0"/>
              </a:rPr>
              <a:t>:</a:t>
            </a:r>
          </a:p>
          <a:p>
            <a:pPr marL="1074420" lvl="1" indent="-457200"/>
            <a:r>
              <a:rPr lang="en-CA" b="1" dirty="0">
                <a:latin typeface="Trebuchet MS" panose="020B0603020202020204" pitchFamily="34" charset="0"/>
              </a:rPr>
              <a:t>Decision making</a:t>
            </a:r>
          </a:p>
          <a:p>
            <a:pPr marL="1074420" lvl="1" indent="-457200"/>
            <a:r>
              <a:rPr lang="en-CA" b="1" dirty="0">
                <a:solidFill>
                  <a:srgbClr val="00ADEA"/>
                </a:solidFill>
                <a:latin typeface="Trebuchet MS" panose="020B0603020202020204" pitchFamily="34" charset="0"/>
              </a:rPr>
              <a:t>Emotional intelligence</a:t>
            </a:r>
            <a:r>
              <a:rPr lang="en-CA" dirty="0">
                <a:latin typeface="Trebuchet MS" panose="020B0603020202020204" pitchFamily="34" charset="0"/>
              </a:rPr>
              <a:t>: </a:t>
            </a:r>
            <a:r>
              <a:rPr lang="en-CA" sz="2600" dirty="0">
                <a:latin typeface="Trebuchet MS" panose="020B0603020202020204" pitchFamily="34" charset="0"/>
              </a:rPr>
              <a:t>ability to identify, assess, and manage your emotions and the emotions of others</a:t>
            </a:r>
          </a:p>
          <a:p>
            <a:pPr marL="1074420" lvl="1" indent="-457200"/>
            <a:r>
              <a:rPr lang="en-CA" b="1" dirty="0">
                <a:solidFill>
                  <a:srgbClr val="00ADEA"/>
                </a:solidFill>
                <a:latin typeface="Trebuchet MS" panose="020B0603020202020204" pitchFamily="34" charset="0"/>
              </a:rPr>
              <a:t>Conflict management</a:t>
            </a:r>
            <a:r>
              <a:rPr lang="en-CA" dirty="0">
                <a:latin typeface="Trebuchet MS" panose="020B0603020202020204" pitchFamily="34" charset="0"/>
              </a:rPr>
              <a:t>: </a:t>
            </a:r>
            <a:r>
              <a:rPr lang="en-CA" sz="2600" dirty="0">
                <a:latin typeface="Trebuchet MS" panose="020B0603020202020204" pitchFamily="34" charset="0"/>
              </a:rPr>
              <a:t>appropriate strategy depends on…</a:t>
            </a:r>
          </a:p>
          <a:p>
            <a:pPr marL="1897380" lvl="3" indent="-457200"/>
            <a:r>
              <a:rPr lang="en-CA" sz="2600" dirty="0">
                <a:latin typeface="Trebuchet MS" panose="020B0603020202020204" pitchFamily="34" charset="0"/>
              </a:rPr>
              <a:t>Importance/intensity of conflict</a:t>
            </a:r>
          </a:p>
          <a:p>
            <a:pPr marL="1897380" lvl="3" indent="-457200"/>
            <a:r>
              <a:rPr lang="en-CA" sz="2600" dirty="0">
                <a:latin typeface="Trebuchet MS" panose="020B0603020202020204" pitchFamily="34" charset="0"/>
              </a:rPr>
              <a:t>Time pressure to resolve conflict</a:t>
            </a:r>
          </a:p>
          <a:p>
            <a:pPr marL="1897380" lvl="3" indent="-457200"/>
            <a:r>
              <a:rPr lang="en-CA" sz="2600" dirty="0">
                <a:latin typeface="Trebuchet MS" panose="020B0603020202020204" pitchFamily="34" charset="0"/>
              </a:rPr>
              <a:t>Relative power of people involved in conflict</a:t>
            </a:r>
          </a:p>
          <a:p>
            <a:pPr marL="1897380" lvl="3" indent="-457200"/>
            <a:r>
              <a:rPr lang="en-CA" sz="2600" dirty="0">
                <a:latin typeface="Trebuchet MS" panose="020B0603020202020204" pitchFamily="34" charset="0"/>
              </a:rPr>
              <a:t>Importance of maintaining good relationship</a:t>
            </a:r>
          </a:p>
          <a:p>
            <a:pPr marL="1897380" lvl="3" indent="-457200"/>
            <a:r>
              <a:rPr lang="en-CA" sz="2600" dirty="0">
                <a:latin typeface="Trebuchet MS" panose="020B0603020202020204" pitchFamily="34" charset="0"/>
              </a:rPr>
              <a:t>Motivation to resolve conflict on long- or short-term basis</a:t>
            </a:r>
          </a:p>
        </p:txBody>
      </p:sp>
      <p:pic>
        <p:nvPicPr>
          <p:cNvPr id="4" name="Picture 3">
            <a:extLst>
              <a:ext uri="{FF2B5EF4-FFF2-40B4-BE49-F238E27FC236}">
                <a16:creationId xmlns:a16="http://schemas.microsoft.com/office/drawing/2014/main" id="{07780384-D72C-4091-951F-0FAB0752469A}"/>
              </a:ext>
            </a:extLst>
          </p:cNvPr>
          <p:cNvPicPr>
            <a:picLocks noChangeAspect="1"/>
          </p:cNvPicPr>
          <p:nvPr/>
        </p:nvPicPr>
        <p:blipFill>
          <a:blip r:embed="rId3"/>
          <a:stretch>
            <a:fillRect/>
          </a:stretch>
        </p:blipFill>
        <p:spPr>
          <a:xfrm>
            <a:off x="9907344" y="111801"/>
            <a:ext cx="2101227" cy="1435645"/>
          </a:xfrm>
          <a:prstGeom prst="rect">
            <a:avLst/>
          </a:prstGeom>
        </p:spPr>
      </p:pic>
    </p:spTree>
    <p:extLst>
      <p:ext uri="{BB962C8B-B14F-4D97-AF65-F5344CB8AC3E}">
        <p14:creationId xmlns:p14="http://schemas.microsoft.com/office/powerpoint/2010/main" val="4228594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FEA8C-903C-49AB-8DE5-FDEBF2605802}"/>
              </a:ext>
            </a:extLst>
          </p:cNvPr>
          <p:cNvSpPr>
            <a:spLocks noGrp="1"/>
          </p:cNvSpPr>
          <p:nvPr>
            <p:ph type="title"/>
          </p:nvPr>
        </p:nvSpPr>
        <p:spPr>
          <a:xfrm>
            <a:off x="1529202" y="402883"/>
            <a:ext cx="10164567" cy="797859"/>
          </a:xfrm>
        </p:spPr>
        <p:txBody>
          <a:bodyPr/>
          <a:lstStyle/>
          <a:p>
            <a:r>
              <a:rPr lang="en-CA" sz="3600" dirty="0">
                <a:solidFill>
                  <a:srgbClr val="C00000"/>
                </a:solidFill>
                <a:latin typeface="Trebuchet MS" panose="020B0603020202020204" pitchFamily="34" charset="0"/>
              </a:rPr>
              <a:t>Manage teams – tools &amp; techniques (cont’d)</a:t>
            </a:r>
          </a:p>
        </p:txBody>
      </p:sp>
      <p:sp>
        <p:nvSpPr>
          <p:cNvPr id="3" name="Text Placeholder 2">
            <a:extLst>
              <a:ext uri="{FF2B5EF4-FFF2-40B4-BE49-F238E27FC236}">
                <a16:creationId xmlns:a16="http://schemas.microsoft.com/office/drawing/2014/main" id="{2995394B-6707-4910-BBEB-708B3DA25D2B}"/>
              </a:ext>
            </a:extLst>
          </p:cNvPr>
          <p:cNvSpPr>
            <a:spLocks noGrp="1"/>
          </p:cNvSpPr>
          <p:nvPr>
            <p:ph type="body" sz="quarter" idx="10"/>
          </p:nvPr>
        </p:nvSpPr>
        <p:spPr>
          <a:xfrm>
            <a:off x="334107" y="1483438"/>
            <a:ext cx="11218985" cy="4407408"/>
          </a:xfrm>
        </p:spPr>
        <p:txBody>
          <a:bodyPr/>
          <a:lstStyle/>
          <a:p>
            <a:pPr marL="457200" indent="-457200">
              <a:buFont typeface="Arial" panose="020B0604020202020204" pitchFamily="34" charset="0"/>
              <a:buChar char="•"/>
            </a:pPr>
            <a:r>
              <a:rPr lang="en-CA" b="1" dirty="0">
                <a:latin typeface="Trebuchet MS" panose="020B0603020202020204" pitchFamily="34" charset="0"/>
              </a:rPr>
              <a:t>Interpersonal skills </a:t>
            </a:r>
            <a:r>
              <a:rPr lang="en-CA" dirty="0">
                <a:latin typeface="Trebuchet MS" panose="020B0603020202020204" pitchFamily="34" charset="0"/>
              </a:rPr>
              <a:t>(cont’d):</a:t>
            </a:r>
          </a:p>
          <a:p>
            <a:pPr marL="1074420" lvl="1" indent="-457200"/>
            <a:r>
              <a:rPr lang="en-CA" b="1" dirty="0">
                <a:solidFill>
                  <a:srgbClr val="00ADEA"/>
                </a:solidFill>
                <a:latin typeface="Trebuchet MS" panose="020B0603020202020204" pitchFamily="34" charset="0"/>
              </a:rPr>
              <a:t>Influencing</a:t>
            </a:r>
            <a:r>
              <a:rPr lang="en-CA" dirty="0">
                <a:latin typeface="Trebuchet MS" panose="020B0603020202020204" pitchFamily="34" charset="0"/>
              </a:rPr>
              <a:t>, </a:t>
            </a:r>
            <a:r>
              <a:rPr lang="en-CA" sz="2600" dirty="0">
                <a:latin typeface="Trebuchet MS" panose="020B0603020202020204" pitchFamily="34" charset="0"/>
              </a:rPr>
              <a:t>which includes skills such as…</a:t>
            </a:r>
          </a:p>
          <a:p>
            <a:pPr marL="1485900" lvl="2" indent="-457200"/>
            <a:r>
              <a:rPr lang="en-CA" sz="2600" dirty="0">
                <a:latin typeface="Trebuchet MS" panose="020B0603020202020204" pitchFamily="34" charset="0"/>
              </a:rPr>
              <a:t>Persuading</a:t>
            </a:r>
          </a:p>
          <a:p>
            <a:pPr marL="1485900" lvl="2" indent="-457200"/>
            <a:r>
              <a:rPr lang="en-CA" sz="2600" dirty="0">
                <a:latin typeface="Trebuchet MS" panose="020B0603020202020204" pitchFamily="34" charset="0"/>
              </a:rPr>
              <a:t>Articulating your position/ opinion</a:t>
            </a:r>
          </a:p>
          <a:p>
            <a:pPr marL="1485900" lvl="2" indent="-457200"/>
            <a:r>
              <a:rPr lang="en-CA" sz="2600" dirty="0">
                <a:latin typeface="Trebuchet MS" panose="020B0603020202020204" pitchFamily="34" charset="0"/>
              </a:rPr>
              <a:t>Active listening</a:t>
            </a:r>
          </a:p>
          <a:p>
            <a:pPr marL="1485900" lvl="2" indent="-457200"/>
            <a:r>
              <a:rPr lang="en-CA" sz="2600" dirty="0">
                <a:latin typeface="Trebuchet MS" panose="020B0603020202020204" pitchFamily="34" charset="0"/>
              </a:rPr>
              <a:t>Awareness of different perspectives</a:t>
            </a:r>
          </a:p>
          <a:p>
            <a:pPr marL="1485900" lvl="2" indent="-457200"/>
            <a:r>
              <a:rPr lang="en-CA" sz="2600" dirty="0">
                <a:latin typeface="Trebuchet MS" panose="020B0603020202020204" pitchFamily="34" charset="0"/>
              </a:rPr>
              <a:t>Gathering information while maintaining trust</a:t>
            </a:r>
          </a:p>
          <a:p>
            <a:pPr marL="1074420" lvl="1" indent="-457200"/>
            <a:r>
              <a:rPr lang="en-CA" b="1" dirty="0">
                <a:latin typeface="Trebuchet MS" panose="020B0603020202020204" pitchFamily="34" charset="0"/>
              </a:rPr>
              <a:t>Leadership</a:t>
            </a:r>
            <a:r>
              <a:rPr lang="en-CA" dirty="0">
                <a:latin typeface="Trebuchet MS" panose="020B0603020202020204" pitchFamily="34" charset="0"/>
              </a:rPr>
              <a:t>: </a:t>
            </a:r>
            <a:r>
              <a:rPr lang="en-CA" sz="2600" dirty="0">
                <a:latin typeface="Trebuchet MS" panose="020B0603020202020204" pitchFamily="34" charset="0"/>
              </a:rPr>
              <a:t>ability to lead and inspire others</a:t>
            </a:r>
          </a:p>
          <a:p>
            <a:pPr marL="457200" indent="-457200">
              <a:buFont typeface="Arial" panose="020B0604020202020204" pitchFamily="34" charset="0"/>
              <a:buChar char="•"/>
            </a:pPr>
            <a:r>
              <a:rPr lang="en-CA" b="1" dirty="0">
                <a:latin typeface="Trebuchet MS" panose="020B0603020202020204" pitchFamily="34" charset="0"/>
              </a:rPr>
              <a:t>Project management information system (PMIS): </a:t>
            </a:r>
            <a:r>
              <a:rPr lang="en-CA" sz="2600" dirty="0">
                <a:latin typeface="Trebuchet MS" panose="020B0603020202020204" pitchFamily="34" charset="0"/>
              </a:rPr>
              <a:t>e.g., MS Project</a:t>
            </a:r>
          </a:p>
          <a:p>
            <a:pPr marL="457200" indent="-457200"/>
            <a:endParaRPr lang="en-CA" sz="2600" dirty="0">
              <a:latin typeface="Trebuchet MS" panose="020B0603020202020204" pitchFamily="34" charset="0"/>
            </a:endParaRPr>
          </a:p>
        </p:txBody>
      </p:sp>
      <p:pic>
        <p:nvPicPr>
          <p:cNvPr id="4" name="Picture 3">
            <a:extLst>
              <a:ext uri="{FF2B5EF4-FFF2-40B4-BE49-F238E27FC236}">
                <a16:creationId xmlns:a16="http://schemas.microsoft.com/office/drawing/2014/main" id="{698B9F08-EA0B-4B23-A1B3-DBCFCBC9A272}"/>
              </a:ext>
            </a:extLst>
          </p:cNvPr>
          <p:cNvPicPr>
            <a:picLocks noChangeAspect="1"/>
          </p:cNvPicPr>
          <p:nvPr/>
        </p:nvPicPr>
        <p:blipFill>
          <a:blip r:embed="rId3"/>
          <a:stretch>
            <a:fillRect/>
          </a:stretch>
        </p:blipFill>
        <p:spPr>
          <a:xfrm>
            <a:off x="9599063" y="2251497"/>
            <a:ext cx="2101227" cy="1435645"/>
          </a:xfrm>
          <a:prstGeom prst="rect">
            <a:avLst/>
          </a:prstGeom>
        </p:spPr>
      </p:pic>
    </p:spTree>
    <p:extLst>
      <p:ext uri="{BB962C8B-B14F-4D97-AF65-F5344CB8AC3E}">
        <p14:creationId xmlns:p14="http://schemas.microsoft.com/office/powerpoint/2010/main" val="1900445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17FE3-4C86-4F2C-9A82-E85E338388E8}"/>
              </a:ext>
            </a:extLst>
          </p:cNvPr>
          <p:cNvSpPr>
            <a:spLocks noGrp="1"/>
          </p:cNvSpPr>
          <p:nvPr>
            <p:ph type="title"/>
          </p:nvPr>
        </p:nvSpPr>
        <p:spPr>
          <a:xfrm>
            <a:off x="2070914" y="462716"/>
            <a:ext cx="8050171" cy="797859"/>
          </a:xfrm>
        </p:spPr>
        <p:txBody>
          <a:bodyPr/>
          <a:lstStyle/>
          <a:p>
            <a:r>
              <a:rPr lang="en-CA" sz="3600" dirty="0">
                <a:solidFill>
                  <a:srgbClr val="C00000"/>
                </a:solidFill>
                <a:latin typeface="Trebuchet MS" panose="020B0603020202020204" pitchFamily="34" charset="0"/>
              </a:rPr>
              <a:t>Manage team - Outputs</a:t>
            </a:r>
          </a:p>
        </p:txBody>
      </p:sp>
      <p:sp>
        <p:nvSpPr>
          <p:cNvPr id="3" name="Text Placeholder 2">
            <a:extLst>
              <a:ext uri="{FF2B5EF4-FFF2-40B4-BE49-F238E27FC236}">
                <a16:creationId xmlns:a16="http://schemas.microsoft.com/office/drawing/2014/main" id="{70169EB0-07C7-4AE3-9ED9-4E8E12361CE7}"/>
              </a:ext>
            </a:extLst>
          </p:cNvPr>
          <p:cNvSpPr>
            <a:spLocks noGrp="1"/>
          </p:cNvSpPr>
          <p:nvPr>
            <p:ph type="body" sz="quarter" idx="10"/>
          </p:nvPr>
        </p:nvSpPr>
        <p:spPr>
          <a:xfrm>
            <a:off x="931986" y="1536192"/>
            <a:ext cx="10577264" cy="4460162"/>
          </a:xfrm>
        </p:spPr>
        <p:txBody>
          <a:bodyPr/>
          <a:lstStyle/>
          <a:p>
            <a:pPr marL="457200" indent="-457200">
              <a:buFont typeface="Arial" panose="020B0604020202020204" pitchFamily="34" charset="0"/>
              <a:buChar char="•"/>
            </a:pPr>
            <a:r>
              <a:rPr lang="en-CA" b="1" dirty="0">
                <a:latin typeface="Trebuchet MS" panose="020B0603020202020204" pitchFamily="34" charset="0"/>
              </a:rPr>
              <a:t>Change requests: </a:t>
            </a:r>
            <a:r>
              <a:rPr lang="en-CA" sz="2600" dirty="0">
                <a:latin typeface="Trebuchet MS" panose="020B0603020202020204" pitchFamily="34" charset="0"/>
              </a:rPr>
              <a:t>e.g., </a:t>
            </a:r>
            <a:r>
              <a:rPr lang="en-CA" sz="2600" dirty="0">
                <a:solidFill>
                  <a:srgbClr val="00ADEA"/>
                </a:solidFill>
                <a:latin typeface="Trebuchet MS" panose="020B0603020202020204" pitchFamily="34" charset="0"/>
              </a:rPr>
              <a:t>outsourcing work because team member leaves</a:t>
            </a:r>
          </a:p>
          <a:p>
            <a:pPr marL="457200" indent="-457200">
              <a:buFont typeface="Arial" panose="020B0604020202020204" pitchFamily="34" charset="0"/>
              <a:buChar char="•"/>
            </a:pPr>
            <a:r>
              <a:rPr lang="en-CA" b="1" dirty="0">
                <a:latin typeface="Trebuchet MS" panose="020B0603020202020204" pitchFamily="34" charset="0"/>
              </a:rPr>
              <a:t>Project management plan updates: </a:t>
            </a:r>
            <a:r>
              <a:rPr lang="en-CA" sz="2600" dirty="0">
                <a:latin typeface="Trebuchet MS" panose="020B0603020202020204" pitchFamily="34" charset="0"/>
              </a:rPr>
              <a:t>e.g., </a:t>
            </a:r>
            <a:r>
              <a:rPr lang="en-CA" sz="2600" dirty="0">
                <a:solidFill>
                  <a:srgbClr val="00ADEA"/>
                </a:solidFill>
                <a:latin typeface="Trebuchet MS" panose="020B0603020202020204" pitchFamily="34" charset="0"/>
              </a:rPr>
              <a:t>schedule baseline updates</a:t>
            </a:r>
          </a:p>
          <a:p>
            <a:pPr marL="457200" indent="-457200">
              <a:buFont typeface="Arial" panose="020B0604020202020204" pitchFamily="34" charset="0"/>
              <a:buChar char="•"/>
            </a:pPr>
            <a:r>
              <a:rPr lang="en-CA" b="1" dirty="0">
                <a:latin typeface="Trebuchet MS" panose="020B0603020202020204" pitchFamily="34" charset="0"/>
              </a:rPr>
              <a:t>Project document updates</a:t>
            </a:r>
            <a:r>
              <a:rPr lang="en-CA" dirty="0">
                <a:latin typeface="Trebuchet MS" panose="020B0603020202020204" pitchFamily="34" charset="0"/>
              </a:rPr>
              <a:t>: </a:t>
            </a:r>
            <a:r>
              <a:rPr lang="en-CA" sz="2600" dirty="0">
                <a:latin typeface="Trebuchet MS" panose="020B0603020202020204" pitchFamily="34" charset="0"/>
              </a:rPr>
              <a:t>e.g., issue log updated, project </a:t>
            </a:r>
            <a:r>
              <a:rPr lang="en-CA" sz="2600" dirty="0">
                <a:solidFill>
                  <a:srgbClr val="00ADEA"/>
                </a:solidFill>
                <a:latin typeface="Trebuchet MS" panose="020B0603020202020204" pitchFamily="34" charset="0"/>
              </a:rPr>
              <a:t>team assignments updated</a:t>
            </a:r>
          </a:p>
          <a:p>
            <a:pPr marL="457200" indent="-457200">
              <a:buFont typeface="Arial" panose="020B0604020202020204" pitchFamily="34" charset="0"/>
              <a:buChar char="•"/>
            </a:pPr>
            <a:r>
              <a:rPr lang="en-CA" b="1" dirty="0">
                <a:latin typeface="Trebuchet MS" panose="020B0603020202020204" pitchFamily="34" charset="0"/>
              </a:rPr>
              <a:t>Enterprise environmental factors updates</a:t>
            </a:r>
            <a:r>
              <a:rPr lang="en-CA" dirty="0">
                <a:latin typeface="Trebuchet MS" panose="020B0603020202020204" pitchFamily="34" charset="0"/>
              </a:rPr>
              <a:t>: </a:t>
            </a:r>
            <a:r>
              <a:rPr lang="en-CA" sz="2600" dirty="0">
                <a:latin typeface="Trebuchet MS" panose="020B0603020202020204" pitchFamily="34" charset="0"/>
              </a:rPr>
              <a:t>e.g., organizational performance </a:t>
            </a:r>
            <a:r>
              <a:rPr lang="en-CA" sz="2600" dirty="0">
                <a:solidFill>
                  <a:srgbClr val="00ADEA"/>
                </a:solidFill>
                <a:latin typeface="Trebuchet MS" panose="020B0603020202020204" pitchFamily="34" charset="0"/>
              </a:rPr>
              <a:t>appraisal records updated</a:t>
            </a:r>
          </a:p>
          <a:p>
            <a:pPr marL="457200" indent="-457200">
              <a:buFont typeface="Arial" panose="020B0604020202020204" pitchFamily="34" charset="0"/>
              <a:buChar char="•"/>
            </a:pPr>
            <a:r>
              <a:rPr lang="en-CA" sz="2000" dirty="0">
                <a:latin typeface="Trebuchet MS" panose="020B0603020202020204" pitchFamily="34" charset="0"/>
              </a:rPr>
              <a:t>(NO Organizational process assets updates)</a:t>
            </a:r>
          </a:p>
        </p:txBody>
      </p:sp>
      <p:pic>
        <p:nvPicPr>
          <p:cNvPr id="4" name="Picture 3">
            <a:extLst>
              <a:ext uri="{FF2B5EF4-FFF2-40B4-BE49-F238E27FC236}">
                <a16:creationId xmlns:a16="http://schemas.microsoft.com/office/drawing/2014/main" id="{27B455F6-DC77-4197-9A30-188531BEE347}"/>
              </a:ext>
            </a:extLst>
          </p:cNvPr>
          <p:cNvPicPr>
            <a:picLocks noChangeAspect="1"/>
          </p:cNvPicPr>
          <p:nvPr/>
        </p:nvPicPr>
        <p:blipFill>
          <a:blip r:embed="rId3"/>
          <a:stretch>
            <a:fillRect/>
          </a:stretch>
        </p:blipFill>
        <p:spPr>
          <a:xfrm>
            <a:off x="9907344" y="5278531"/>
            <a:ext cx="2101227" cy="1435645"/>
          </a:xfrm>
          <a:prstGeom prst="rect">
            <a:avLst/>
          </a:prstGeom>
        </p:spPr>
      </p:pic>
    </p:spTree>
    <p:extLst>
      <p:ext uri="{BB962C8B-B14F-4D97-AF65-F5344CB8AC3E}">
        <p14:creationId xmlns:p14="http://schemas.microsoft.com/office/powerpoint/2010/main" val="607000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2075" y="632701"/>
            <a:ext cx="6104725" cy="797859"/>
          </a:xfrm>
        </p:spPr>
        <p:txBody>
          <a:bodyPr/>
          <a:lstStyle/>
          <a:p>
            <a:r>
              <a:rPr lang="en-CA" sz="3600" dirty="0">
                <a:solidFill>
                  <a:srgbClr val="C00000"/>
                </a:solidFill>
                <a:latin typeface="Trebuchet MS" panose="020B0603020202020204" pitchFamily="34" charset="0"/>
              </a:rPr>
              <a:t>Topics</a:t>
            </a:r>
          </a:p>
        </p:txBody>
      </p:sp>
      <p:sp>
        <p:nvSpPr>
          <p:cNvPr id="3" name="Content Placeholder 2"/>
          <p:cNvSpPr>
            <a:spLocks noGrp="1"/>
          </p:cNvSpPr>
          <p:nvPr>
            <p:ph type="body" sz="quarter" idx="10"/>
          </p:nvPr>
        </p:nvSpPr>
        <p:spPr>
          <a:xfrm>
            <a:off x="959827" y="2005378"/>
            <a:ext cx="10355873" cy="2633297"/>
          </a:xfrm>
        </p:spPr>
        <p:txBody>
          <a:bodyPr/>
          <a:lstStyle/>
          <a:p>
            <a:pPr marL="1074420" lvl="1" indent="-457200"/>
            <a:r>
              <a:rPr lang="en-CA" sz="3200" dirty="0">
                <a:latin typeface="Trebuchet MS" panose="020B0603020202020204" pitchFamily="34" charset="0"/>
              </a:rPr>
              <a:t>The Project Office</a:t>
            </a:r>
          </a:p>
          <a:p>
            <a:pPr marL="1074420" lvl="1" indent="-457200"/>
            <a:r>
              <a:rPr lang="en-CA" sz="3200" dirty="0">
                <a:latin typeface="Trebuchet MS" panose="020B0603020202020204" pitchFamily="34" charset="0"/>
              </a:rPr>
              <a:t>PMBOK: Acquire Resources (9.3)</a:t>
            </a:r>
          </a:p>
          <a:p>
            <a:pPr marL="1074420" lvl="1" indent="-457200"/>
            <a:r>
              <a:rPr lang="en-CA" sz="3200" dirty="0">
                <a:latin typeface="Trebuchet MS" panose="020B0603020202020204" pitchFamily="34" charset="0"/>
              </a:rPr>
              <a:t>PMBOK: Develop Team (9.4)</a:t>
            </a:r>
          </a:p>
          <a:p>
            <a:pPr marL="1074420" lvl="1" indent="-457200"/>
            <a:r>
              <a:rPr lang="en-CA" sz="3200" dirty="0">
                <a:latin typeface="Trebuchet MS" panose="020B0603020202020204" pitchFamily="34" charset="0"/>
              </a:rPr>
              <a:t>PMBOK: Manage Team (9.5)</a:t>
            </a:r>
          </a:p>
          <a:p>
            <a:pPr marL="1074420" lvl="1" indent="-457200"/>
            <a:r>
              <a:rPr lang="en-CA" sz="3200" dirty="0">
                <a:latin typeface="Trebuchet MS" panose="020B0603020202020204" pitchFamily="34" charset="0"/>
              </a:rPr>
              <a:t>Performance appraisals &amp; giving feedback</a:t>
            </a:r>
          </a:p>
          <a:p>
            <a:pPr marL="1074420" lvl="1" indent="-457200"/>
            <a:endParaRPr lang="en-CA" sz="3200" dirty="0">
              <a:latin typeface="Trebuchet MS" panose="020B0603020202020204" pitchFamily="34" charset="0"/>
            </a:endParaRPr>
          </a:p>
          <a:p>
            <a:pPr lvl="1" indent="0">
              <a:buNone/>
            </a:pPr>
            <a:endParaRPr lang="en-CA" sz="3200" dirty="0">
              <a:latin typeface="Trebuchet MS" panose="020B0603020202020204" pitchFamily="34" charset="0"/>
            </a:endParaRPr>
          </a:p>
        </p:txBody>
      </p:sp>
    </p:spTree>
    <p:extLst>
      <p:ext uri="{BB962C8B-B14F-4D97-AF65-F5344CB8AC3E}">
        <p14:creationId xmlns:p14="http://schemas.microsoft.com/office/powerpoint/2010/main" val="810250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3BB9-0B18-40AB-A524-7AB5C7D0CD20}"/>
              </a:ext>
            </a:extLst>
          </p:cNvPr>
          <p:cNvSpPr>
            <a:spLocks noGrp="1"/>
          </p:cNvSpPr>
          <p:nvPr>
            <p:ph type="title"/>
          </p:nvPr>
        </p:nvSpPr>
        <p:spPr>
          <a:xfrm>
            <a:off x="2143125" y="512647"/>
            <a:ext cx="9610725" cy="554154"/>
          </a:xfrm>
        </p:spPr>
        <p:txBody>
          <a:bodyPr/>
          <a:lstStyle/>
          <a:p>
            <a:r>
              <a:rPr lang="en-CA" sz="3200" dirty="0">
                <a:solidFill>
                  <a:srgbClr val="C00000"/>
                </a:solidFill>
                <a:latin typeface="Trebuchet MS" panose="020B0603020202020204" pitchFamily="34" charset="0"/>
              </a:rPr>
              <a:t>General Tips for performance management</a:t>
            </a:r>
          </a:p>
        </p:txBody>
      </p:sp>
      <p:sp>
        <p:nvSpPr>
          <p:cNvPr id="3" name="Text Placeholder 2">
            <a:extLst>
              <a:ext uri="{FF2B5EF4-FFF2-40B4-BE49-F238E27FC236}">
                <a16:creationId xmlns:a16="http://schemas.microsoft.com/office/drawing/2014/main" id="{52952D33-BD21-48E8-B6D9-8BBFF0C24DDD}"/>
              </a:ext>
            </a:extLst>
          </p:cNvPr>
          <p:cNvSpPr>
            <a:spLocks noGrp="1"/>
          </p:cNvSpPr>
          <p:nvPr>
            <p:ph type="body" sz="quarter" idx="10"/>
          </p:nvPr>
        </p:nvSpPr>
        <p:spPr>
          <a:xfrm>
            <a:off x="648391" y="1354967"/>
            <a:ext cx="10457411" cy="4309955"/>
          </a:xfrm>
        </p:spPr>
        <p:txBody>
          <a:bodyPr/>
          <a:lstStyle/>
          <a:p>
            <a:pPr marL="457200" indent="-457200">
              <a:buFont typeface="Arial" panose="020B0604020202020204" pitchFamily="34" charset="0"/>
              <a:buChar char="•"/>
            </a:pPr>
            <a:r>
              <a:rPr lang="en-CA" dirty="0">
                <a:latin typeface="Trebuchet MS" panose="020B0603020202020204" pitchFamily="34" charset="0"/>
              </a:rPr>
              <a:t>Explain expectations</a:t>
            </a:r>
          </a:p>
          <a:p>
            <a:pPr marL="457200" indent="-457200">
              <a:buFont typeface="Arial" panose="020B0604020202020204" pitchFamily="34" charset="0"/>
              <a:buChar char="•"/>
            </a:pPr>
            <a:r>
              <a:rPr lang="en-CA" dirty="0">
                <a:latin typeface="Trebuchet MS" panose="020B0603020202020204" pitchFamily="34" charset="0"/>
              </a:rPr>
              <a:t>Monitor performance</a:t>
            </a:r>
          </a:p>
          <a:p>
            <a:pPr marL="457200" indent="-457200">
              <a:buFont typeface="Arial" panose="020B0604020202020204" pitchFamily="34" charset="0"/>
              <a:buChar char="•"/>
            </a:pPr>
            <a:r>
              <a:rPr lang="en-CA" dirty="0">
                <a:latin typeface="Trebuchet MS" panose="020B0603020202020204" pitchFamily="34" charset="0"/>
              </a:rPr>
              <a:t>Give opportunities to improve performance</a:t>
            </a:r>
          </a:p>
          <a:p>
            <a:pPr marL="457200" indent="-457200">
              <a:buFont typeface="Arial" panose="020B0604020202020204" pitchFamily="34" charset="0"/>
              <a:buChar char="•"/>
            </a:pPr>
            <a:r>
              <a:rPr lang="en-CA" dirty="0">
                <a:latin typeface="Trebuchet MS" panose="020B0603020202020204" pitchFamily="34" charset="0"/>
              </a:rPr>
              <a:t>Document, document, document</a:t>
            </a:r>
          </a:p>
          <a:p>
            <a:pPr marL="457200" indent="-457200">
              <a:buFont typeface="Arial" panose="020B0604020202020204" pitchFamily="34" charset="0"/>
              <a:buChar char="•"/>
            </a:pPr>
            <a:r>
              <a:rPr lang="en-CA" dirty="0">
                <a:latin typeface="Trebuchet MS" panose="020B0603020202020204" pitchFamily="34" charset="0"/>
              </a:rPr>
              <a:t>Use metrics where possible</a:t>
            </a:r>
          </a:p>
          <a:p>
            <a:pPr marL="457200" indent="-457200">
              <a:buFont typeface="Arial" panose="020B0604020202020204" pitchFamily="34" charset="0"/>
              <a:buChar char="•"/>
            </a:pPr>
            <a:r>
              <a:rPr lang="en-CA" dirty="0">
                <a:latin typeface="Trebuchet MS" panose="020B0603020202020204" pitchFamily="34" charset="0"/>
              </a:rPr>
              <a:t>Consider peer or ‘360 degree’ evaluations</a:t>
            </a:r>
          </a:p>
          <a:p>
            <a:pPr marL="457200" indent="-457200">
              <a:buFont typeface="Arial" panose="020B0604020202020204" pitchFamily="34" charset="0"/>
              <a:buChar char="•"/>
            </a:pPr>
            <a:r>
              <a:rPr lang="en-CA" dirty="0">
                <a:latin typeface="Trebuchet MS" panose="020B0603020202020204" pitchFamily="34" charset="0"/>
              </a:rPr>
              <a:t>Consult with HR department  (for techniques, disciplinary procedures, legal constraints, etc.)</a:t>
            </a:r>
          </a:p>
          <a:p>
            <a:endParaRPr lang="en-CA" dirty="0"/>
          </a:p>
        </p:txBody>
      </p:sp>
      <p:pic>
        <p:nvPicPr>
          <p:cNvPr id="5" name="Picture 4">
            <a:extLst>
              <a:ext uri="{FF2B5EF4-FFF2-40B4-BE49-F238E27FC236}">
                <a16:creationId xmlns:a16="http://schemas.microsoft.com/office/drawing/2014/main" id="{E14144B1-2986-4F2D-B652-6206F5CB9ADB}"/>
              </a:ext>
            </a:extLst>
          </p:cNvPr>
          <p:cNvPicPr>
            <a:picLocks noChangeAspect="1"/>
          </p:cNvPicPr>
          <p:nvPr/>
        </p:nvPicPr>
        <p:blipFill>
          <a:blip r:embed="rId3"/>
          <a:stretch>
            <a:fillRect/>
          </a:stretch>
        </p:blipFill>
        <p:spPr>
          <a:xfrm>
            <a:off x="8927868" y="5270055"/>
            <a:ext cx="3075363" cy="1366065"/>
          </a:xfrm>
          <a:prstGeom prst="rect">
            <a:avLst/>
          </a:prstGeom>
        </p:spPr>
      </p:pic>
    </p:spTree>
    <p:extLst>
      <p:ext uri="{BB962C8B-B14F-4D97-AF65-F5344CB8AC3E}">
        <p14:creationId xmlns:p14="http://schemas.microsoft.com/office/powerpoint/2010/main" val="169799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3BB9-0B18-40AB-A524-7AB5C7D0CD20}"/>
              </a:ext>
            </a:extLst>
          </p:cNvPr>
          <p:cNvSpPr>
            <a:spLocks noGrp="1"/>
          </p:cNvSpPr>
          <p:nvPr>
            <p:ph type="title"/>
          </p:nvPr>
        </p:nvSpPr>
        <p:spPr>
          <a:xfrm>
            <a:off x="2097753" y="522509"/>
            <a:ext cx="10094247" cy="574772"/>
          </a:xfrm>
        </p:spPr>
        <p:txBody>
          <a:bodyPr/>
          <a:lstStyle/>
          <a:p>
            <a:r>
              <a:rPr lang="en-CA" sz="3200" dirty="0">
                <a:solidFill>
                  <a:srgbClr val="C00000"/>
                </a:solidFill>
                <a:latin typeface="Trebuchet MS" panose="020B0603020202020204" pitchFamily="34" charset="0"/>
              </a:rPr>
              <a:t>Tips for performance appraisals: avoid biases!</a:t>
            </a:r>
          </a:p>
        </p:txBody>
      </p:sp>
      <p:graphicFrame>
        <p:nvGraphicFramePr>
          <p:cNvPr id="6" name="Table 6">
            <a:extLst>
              <a:ext uri="{FF2B5EF4-FFF2-40B4-BE49-F238E27FC236}">
                <a16:creationId xmlns:a16="http://schemas.microsoft.com/office/drawing/2014/main" id="{B8C41E2E-3CE7-4BE2-A204-1E143189BBBB}"/>
              </a:ext>
            </a:extLst>
          </p:cNvPr>
          <p:cNvGraphicFramePr>
            <a:graphicFrameLocks noGrp="1"/>
          </p:cNvGraphicFramePr>
          <p:nvPr>
            <p:extLst>
              <p:ext uri="{D42A27DB-BD31-4B8C-83A1-F6EECF244321}">
                <p14:modId xmlns:p14="http://schemas.microsoft.com/office/powerpoint/2010/main" val="2080232274"/>
              </p:ext>
            </p:extLst>
          </p:nvPr>
        </p:nvGraphicFramePr>
        <p:xfrm>
          <a:off x="260481" y="1473762"/>
          <a:ext cx="11587942" cy="2899839"/>
        </p:xfrm>
        <a:graphic>
          <a:graphicData uri="http://schemas.openxmlformats.org/drawingml/2006/table">
            <a:tbl>
              <a:tblPr firstRow="1" bandRow="1">
                <a:tableStyleId>{0505E3EF-67EA-436B-97B2-0124C06EBD24}</a:tableStyleId>
              </a:tblPr>
              <a:tblGrid>
                <a:gridCol w="2800935">
                  <a:extLst>
                    <a:ext uri="{9D8B030D-6E8A-4147-A177-3AD203B41FA5}">
                      <a16:colId xmlns:a16="http://schemas.microsoft.com/office/drawing/2014/main" val="3118210726"/>
                    </a:ext>
                  </a:extLst>
                </a:gridCol>
                <a:gridCol w="8787007">
                  <a:extLst>
                    <a:ext uri="{9D8B030D-6E8A-4147-A177-3AD203B41FA5}">
                      <a16:colId xmlns:a16="http://schemas.microsoft.com/office/drawing/2014/main" val="4110441583"/>
                    </a:ext>
                  </a:extLst>
                </a:gridCol>
              </a:tblGrid>
              <a:tr h="462731">
                <a:tc>
                  <a:txBody>
                    <a:bodyPr/>
                    <a:lstStyle/>
                    <a:p>
                      <a:r>
                        <a:rPr lang="en-CA" sz="2000" b="1" dirty="0"/>
                        <a:t>PRIMACY EFFECT</a:t>
                      </a:r>
                    </a:p>
                  </a:txBody>
                  <a:tcPr/>
                </a:tc>
                <a:tc>
                  <a:txBody>
                    <a:bodyPr/>
                    <a:lstStyle/>
                    <a:p>
                      <a:r>
                        <a:rPr lang="en-CA" sz="2000" b="0" dirty="0"/>
                        <a:t>An opinion (good or bad) is formed early and it influences later perceptions of performance</a:t>
                      </a:r>
                    </a:p>
                  </a:txBody>
                  <a:tcPr/>
                </a:tc>
                <a:extLst>
                  <a:ext uri="{0D108BD9-81ED-4DB2-BD59-A6C34878D82A}">
                    <a16:rowId xmlns:a16="http://schemas.microsoft.com/office/drawing/2014/main" val="3952517872"/>
                  </a:ext>
                </a:extLst>
              </a:tr>
              <a:tr h="462731">
                <a:tc>
                  <a:txBody>
                    <a:bodyPr/>
                    <a:lstStyle/>
                    <a:p>
                      <a:r>
                        <a:rPr lang="en-CA" sz="2000" b="1" dirty="0"/>
                        <a:t>RECENCY EFFECT</a:t>
                      </a:r>
                    </a:p>
                  </a:txBody>
                  <a:tcPr/>
                </a:tc>
                <a:tc>
                  <a:txBody>
                    <a:bodyPr/>
                    <a:lstStyle/>
                    <a:p>
                      <a:r>
                        <a:rPr lang="en-CA" sz="2000" dirty="0"/>
                        <a:t>Evaluation is skewed to the most recent performance of the team member</a:t>
                      </a:r>
                    </a:p>
                  </a:txBody>
                  <a:tcPr/>
                </a:tc>
                <a:extLst>
                  <a:ext uri="{0D108BD9-81ED-4DB2-BD59-A6C34878D82A}">
                    <a16:rowId xmlns:a16="http://schemas.microsoft.com/office/drawing/2014/main" val="790825280"/>
                  </a:ext>
                </a:extLst>
              </a:tr>
              <a:tr h="730228">
                <a:tc>
                  <a:txBody>
                    <a:bodyPr/>
                    <a:lstStyle/>
                    <a:p>
                      <a:r>
                        <a:rPr lang="en-CA" sz="2000" b="1" dirty="0"/>
                        <a:t>LENIENCY/ HARSHNESS BIAS</a:t>
                      </a:r>
                    </a:p>
                  </a:txBody>
                  <a:tcPr/>
                </a:tc>
                <a:tc>
                  <a:txBody>
                    <a:bodyPr/>
                    <a:lstStyle/>
                    <a:p>
                      <a:r>
                        <a:rPr lang="en-CA" sz="2000" dirty="0"/>
                        <a:t>Consistently rating all team members higher/lower than deserved</a:t>
                      </a:r>
                    </a:p>
                  </a:txBody>
                  <a:tcPr/>
                </a:tc>
                <a:extLst>
                  <a:ext uri="{0D108BD9-81ED-4DB2-BD59-A6C34878D82A}">
                    <a16:rowId xmlns:a16="http://schemas.microsoft.com/office/drawing/2014/main" val="2332094833"/>
                  </a:ext>
                </a:extLst>
              </a:tr>
              <a:tr h="643459">
                <a:tc>
                  <a:txBody>
                    <a:bodyPr/>
                    <a:lstStyle/>
                    <a:p>
                      <a:r>
                        <a:rPr lang="en-CA" sz="2000" b="1" dirty="0"/>
                        <a:t>FUNDAMENTAL ATTRIBUTION EROR</a:t>
                      </a:r>
                    </a:p>
                  </a:txBody>
                  <a:tcPr/>
                </a:tc>
                <a:tc>
                  <a:txBody>
                    <a:bodyPr/>
                    <a:lstStyle/>
                    <a:p>
                      <a:r>
                        <a:rPr lang="en-CA" sz="2000" dirty="0"/>
                        <a:t>Attributing performance to situational factors if you like the team member, while attributing performance to personal factors (e.g., laziness) if you dislike the team member</a:t>
                      </a:r>
                    </a:p>
                  </a:txBody>
                  <a:tcPr/>
                </a:tc>
                <a:extLst>
                  <a:ext uri="{0D108BD9-81ED-4DB2-BD59-A6C34878D82A}">
                    <a16:rowId xmlns:a16="http://schemas.microsoft.com/office/drawing/2014/main" val="3312600340"/>
                  </a:ext>
                </a:extLst>
              </a:tr>
            </a:tbl>
          </a:graphicData>
        </a:graphic>
      </p:graphicFrame>
      <p:pic>
        <p:nvPicPr>
          <p:cNvPr id="10" name="Picture 9">
            <a:extLst>
              <a:ext uri="{FF2B5EF4-FFF2-40B4-BE49-F238E27FC236}">
                <a16:creationId xmlns:a16="http://schemas.microsoft.com/office/drawing/2014/main" id="{D3DA8BBE-210E-4E5C-8C6D-7DEF3F76EF16}"/>
              </a:ext>
            </a:extLst>
          </p:cNvPr>
          <p:cNvPicPr>
            <a:picLocks noChangeAspect="1"/>
          </p:cNvPicPr>
          <p:nvPr/>
        </p:nvPicPr>
        <p:blipFill>
          <a:blip r:embed="rId3"/>
          <a:stretch>
            <a:fillRect/>
          </a:stretch>
        </p:blipFill>
        <p:spPr>
          <a:xfrm>
            <a:off x="158819" y="4957660"/>
            <a:ext cx="5649146" cy="1699284"/>
          </a:xfrm>
          <a:prstGeom prst="rect">
            <a:avLst/>
          </a:prstGeom>
        </p:spPr>
      </p:pic>
      <p:pic>
        <p:nvPicPr>
          <p:cNvPr id="11" name="Picture 10">
            <a:extLst>
              <a:ext uri="{FF2B5EF4-FFF2-40B4-BE49-F238E27FC236}">
                <a16:creationId xmlns:a16="http://schemas.microsoft.com/office/drawing/2014/main" id="{5A06D906-F699-4712-8EC4-43D68B4D5725}"/>
              </a:ext>
            </a:extLst>
          </p:cNvPr>
          <p:cNvPicPr>
            <a:picLocks noChangeAspect="1"/>
          </p:cNvPicPr>
          <p:nvPr/>
        </p:nvPicPr>
        <p:blipFill rotWithShape="1">
          <a:blip r:embed="rId4"/>
          <a:srcRect b="23747"/>
          <a:stretch/>
        </p:blipFill>
        <p:spPr>
          <a:xfrm>
            <a:off x="6054452" y="4976710"/>
            <a:ext cx="5835520" cy="1626307"/>
          </a:xfrm>
          <a:prstGeom prst="rect">
            <a:avLst/>
          </a:prstGeom>
        </p:spPr>
      </p:pic>
    </p:spTree>
    <p:extLst>
      <p:ext uri="{BB962C8B-B14F-4D97-AF65-F5344CB8AC3E}">
        <p14:creationId xmlns:p14="http://schemas.microsoft.com/office/powerpoint/2010/main" val="3387838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3BB9-0B18-40AB-A524-7AB5C7D0CD20}"/>
              </a:ext>
            </a:extLst>
          </p:cNvPr>
          <p:cNvSpPr>
            <a:spLocks noGrp="1"/>
          </p:cNvSpPr>
          <p:nvPr>
            <p:ph type="title"/>
          </p:nvPr>
        </p:nvSpPr>
        <p:spPr>
          <a:xfrm>
            <a:off x="1998362" y="531730"/>
            <a:ext cx="10094247" cy="574772"/>
          </a:xfrm>
        </p:spPr>
        <p:txBody>
          <a:bodyPr/>
          <a:lstStyle/>
          <a:p>
            <a:r>
              <a:rPr lang="en-CA" sz="3200" dirty="0">
                <a:solidFill>
                  <a:srgbClr val="C00000"/>
                </a:solidFill>
                <a:latin typeface="Trebuchet MS" panose="020B0603020202020204" pitchFamily="34" charset="0"/>
              </a:rPr>
              <a:t>Tips for performance appraisals: avoid biases!</a:t>
            </a:r>
          </a:p>
        </p:txBody>
      </p:sp>
      <p:graphicFrame>
        <p:nvGraphicFramePr>
          <p:cNvPr id="6" name="Table 6">
            <a:extLst>
              <a:ext uri="{FF2B5EF4-FFF2-40B4-BE49-F238E27FC236}">
                <a16:creationId xmlns:a16="http://schemas.microsoft.com/office/drawing/2014/main" id="{B8C41E2E-3CE7-4BE2-A204-1E143189BBBB}"/>
              </a:ext>
            </a:extLst>
          </p:cNvPr>
          <p:cNvGraphicFramePr>
            <a:graphicFrameLocks noGrp="1"/>
          </p:cNvGraphicFramePr>
          <p:nvPr>
            <p:extLst>
              <p:ext uri="{D42A27DB-BD31-4B8C-83A1-F6EECF244321}">
                <p14:modId xmlns:p14="http://schemas.microsoft.com/office/powerpoint/2010/main" val="2724169068"/>
              </p:ext>
            </p:extLst>
          </p:nvPr>
        </p:nvGraphicFramePr>
        <p:xfrm>
          <a:off x="626166" y="1371600"/>
          <a:ext cx="11191460" cy="4114800"/>
        </p:xfrm>
        <a:graphic>
          <a:graphicData uri="http://schemas.openxmlformats.org/drawingml/2006/table">
            <a:tbl>
              <a:tblPr firstRow="1" bandRow="1">
                <a:tableStyleId>{0505E3EF-67EA-436B-97B2-0124C06EBD24}</a:tableStyleId>
              </a:tblPr>
              <a:tblGrid>
                <a:gridCol w="2325533">
                  <a:extLst>
                    <a:ext uri="{9D8B030D-6E8A-4147-A177-3AD203B41FA5}">
                      <a16:colId xmlns:a16="http://schemas.microsoft.com/office/drawing/2014/main" val="3118210726"/>
                    </a:ext>
                  </a:extLst>
                </a:gridCol>
                <a:gridCol w="8865927">
                  <a:extLst>
                    <a:ext uri="{9D8B030D-6E8A-4147-A177-3AD203B41FA5}">
                      <a16:colId xmlns:a16="http://schemas.microsoft.com/office/drawing/2014/main" val="4110441583"/>
                    </a:ext>
                  </a:extLst>
                </a:gridCol>
              </a:tblGrid>
              <a:tr h="643459">
                <a:tc>
                  <a:txBody>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lang="en-CA" sz="2000" b="1" dirty="0"/>
                        <a:t>HALO EFFECT</a:t>
                      </a:r>
                    </a:p>
                    <a:p>
                      <a:endParaRPr lang="en-CA" sz="2000" b="1" dirty="0"/>
                    </a:p>
                  </a:txBody>
                  <a:tcPr/>
                </a:tc>
                <a:tc>
                  <a:txBody>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lang="en-CA" sz="2000" b="0" dirty="0"/>
                        <a:t>Overall favourable evaluation based on only one or two positive aspects of performance</a:t>
                      </a:r>
                    </a:p>
                  </a:txBody>
                  <a:tcPr/>
                </a:tc>
                <a:extLst>
                  <a:ext uri="{0D108BD9-81ED-4DB2-BD59-A6C34878D82A}">
                    <a16:rowId xmlns:a16="http://schemas.microsoft.com/office/drawing/2014/main" val="3570477010"/>
                  </a:ext>
                </a:extLst>
              </a:tr>
              <a:tr h="643459">
                <a:tc>
                  <a:txBody>
                    <a:bodyPr/>
                    <a:lstStyle/>
                    <a:p>
                      <a:r>
                        <a:rPr lang="en-CA" sz="2000" b="1" dirty="0"/>
                        <a:t>COMPARATIVE BIAS</a:t>
                      </a:r>
                    </a:p>
                  </a:txBody>
                  <a:tcPr/>
                </a:tc>
                <a:tc>
                  <a:txBody>
                    <a:bodyPr/>
                    <a:lstStyle/>
                    <a:p>
                      <a:r>
                        <a:rPr lang="en-CA" sz="2000" b="0" dirty="0"/>
                        <a:t>Evaluating team members in comparison to each other instead of based on ability to meet clearly established performance expectations</a:t>
                      </a:r>
                    </a:p>
                  </a:txBody>
                  <a:tcPr/>
                </a:tc>
                <a:extLst>
                  <a:ext uri="{0D108BD9-81ED-4DB2-BD59-A6C34878D82A}">
                    <a16:rowId xmlns:a16="http://schemas.microsoft.com/office/drawing/2014/main" val="3312600340"/>
                  </a:ext>
                </a:extLst>
              </a:tr>
              <a:tr h="914918">
                <a:tc>
                  <a:txBody>
                    <a:bodyPr/>
                    <a:lstStyle/>
                    <a:p>
                      <a:r>
                        <a:rPr lang="en-CA" sz="2000" b="1" dirty="0"/>
                        <a:t>AFFINITY/ ALIENATION BIAS</a:t>
                      </a:r>
                    </a:p>
                  </a:txBody>
                  <a:tcPr/>
                </a:tc>
                <a:tc>
                  <a:txBody>
                    <a:bodyPr/>
                    <a:lstStyle/>
                    <a:p>
                      <a:r>
                        <a:rPr lang="en-CA" sz="2000" dirty="0"/>
                        <a:t>Rating the team member more positively if he/she has characteristics in common with you. Rating the team member less positively if he/she doesn’t have anything in common with you.</a:t>
                      </a:r>
                    </a:p>
                  </a:txBody>
                  <a:tcPr/>
                </a:tc>
                <a:extLst>
                  <a:ext uri="{0D108BD9-81ED-4DB2-BD59-A6C34878D82A}">
                    <a16:rowId xmlns:a16="http://schemas.microsoft.com/office/drawing/2014/main" val="4003539071"/>
                  </a:ext>
                </a:extLst>
              </a:tr>
              <a:tr h="643459">
                <a:tc>
                  <a:txBody>
                    <a:bodyPr/>
                    <a:lstStyle/>
                    <a:p>
                      <a:r>
                        <a:rPr lang="en-CA" sz="2000" b="1" dirty="0"/>
                        <a:t>IDENTITY BIAS</a:t>
                      </a:r>
                    </a:p>
                  </a:txBody>
                  <a:tcPr/>
                </a:tc>
                <a:tc>
                  <a:txBody>
                    <a:bodyPr/>
                    <a:lstStyle/>
                    <a:p>
                      <a:r>
                        <a:rPr lang="en-CA" sz="2000" dirty="0"/>
                        <a:t>Evaluating the team member differently (positively or negatively) based on stereotypes (religious, political affiliation, race, age, disability, gender, age, sexual orientation, etc.)</a:t>
                      </a:r>
                    </a:p>
                  </a:txBody>
                  <a:tcPr/>
                </a:tc>
                <a:extLst>
                  <a:ext uri="{0D108BD9-81ED-4DB2-BD59-A6C34878D82A}">
                    <a16:rowId xmlns:a16="http://schemas.microsoft.com/office/drawing/2014/main" val="2903561276"/>
                  </a:ext>
                </a:extLst>
              </a:tr>
              <a:tr h="643459">
                <a:tc>
                  <a:txBody>
                    <a:bodyPr/>
                    <a:lstStyle/>
                    <a:p>
                      <a:r>
                        <a:rPr lang="en-CA" sz="2000" b="1" dirty="0"/>
                        <a:t>EXCEPTION BIAS</a:t>
                      </a:r>
                    </a:p>
                  </a:txBody>
                  <a:tcPr/>
                </a:tc>
                <a:tc>
                  <a:txBody>
                    <a:bodyPr/>
                    <a:lstStyle/>
                    <a:p>
                      <a:r>
                        <a:rPr lang="en-CA" sz="2000" dirty="0"/>
                        <a:t>Evaluation is skewed to a handful of isolated events rather than ongoing/typical performance</a:t>
                      </a:r>
                    </a:p>
                  </a:txBody>
                  <a:tcPr/>
                </a:tc>
                <a:extLst>
                  <a:ext uri="{0D108BD9-81ED-4DB2-BD59-A6C34878D82A}">
                    <a16:rowId xmlns:a16="http://schemas.microsoft.com/office/drawing/2014/main" val="3974171625"/>
                  </a:ext>
                </a:extLst>
              </a:tr>
            </a:tbl>
          </a:graphicData>
        </a:graphic>
      </p:graphicFrame>
    </p:spTree>
    <p:extLst>
      <p:ext uri="{BB962C8B-B14F-4D97-AF65-F5344CB8AC3E}">
        <p14:creationId xmlns:p14="http://schemas.microsoft.com/office/powerpoint/2010/main" val="2198626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519" t="9597" r="1797" b="5573"/>
          <a:stretch/>
        </p:blipFill>
        <p:spPr>
          <a:xfrm>
            <a:off x="4897560" y="1355975"/>
            <a:ext cx="7092560" cy="4376837"/>
          </a:xfrm>
          <a:prstGeom prst="rect">
            <a:avLst/>
          </a:prstGeom>
        </p:spPr>
      </p:pic>
      <p:sp>
        <p:nvSpPr>
          <p:cNvPr id="6" name="TextBox 5"/>
          <p:cNvSpPr txBox="1"/>
          <p:nvPr/>
        </p:nvSpPr>
        <p:spPr>
          <a:xfrm>
            <a:off x="1345198" y="478812"/>
            <a:ext cx="3586238" cy="584775"/>
          </a:xfrm>
          <a:prstGeom prst="rect">
            <a:avLst/>
          </a:prstGeom>
          <a:noFill/>
        </p:spPr>
        <p:txBody>
          <a:bodyPr wrap="none" rtlCol="0">
            <a:spAutoFit/>
          </a:bodyPr>
          <a:lstStyle/>
          <a:p>
            <a:r>
              <a:rPr lang="en-CA" sz="3200" dirty="0">
                <a:solidFill>
                  <a:schemeClr val="accent1"/>
                </a:solidFill>
                <a:latin typeface="Trebuchet MS" panose="020B0603020202020204" pitchFamily="34" charset="0"/>
              </a:rPr>
              <a:t>Feedback Patterns</a:t>
            </a:r>
          </a:p>
        </p:txBody>
      </p:sp>
      <p:pic>
        <p:nvPicPr>
          <p:cNvPr id="7" name="Picture 6"/>
          <p:cNvPicPr>
            <a:picLocks noChangeAspect="1"/>
          </p:cNvPicPr>
          <p:nvPr/>
        </p:nvPicPr>
        <p:blipFill>
          <a:blip r:embed="rId4"/>
          <a:stretch>
            <a:fillRect/>
          </a:stretch>
        </p:blipFill>
        <p:spPr>
          <a:xfrm>
            <a:off x="125680" y="1263642"/>
            <a:ext cx="4608376" cy="4709536"/>
          </a:xfrm>
          <a:prstGeom prst="rect">
            <a:avLst/>
          </a:prstGeom>
        </p:spPr>
      </p:pic>
      <p:sp>
        <p:nvSpPr>
          <p:cNvPr id="2" name="TextBox 1">
            <a:extLst>
              <a:ext uri="{FF2B5EF4-FFF2-40B4-BE49-F238E27FC236}">
                <a16:creationId xmlns:a16="http://schemas.microsoft.com/office/drawing/2014/main" id="{9493D314-EBC1-4ECA-9A97-AAEF22B84B68}"/>
              </a:ext>
            </a:extLst>
          </p:cNvPr>
          <p:cNvSpPr txBox="1"/>
          <p:nvPr/>
        </p:nvSpPr>
        <p:spPr>
          <a:xfrm>
            <a:off x="5791200" y="863532"/>
            <a:ext cx="5388013" cy="400110"/>
          </a:xfrm>
          <a:prstGeom prst="rect">
            <a:avLst/>
          </a:prstGeom>
          <a:noFill/>
        </p:spPr>
        <p:txBody>
          <a:bodyPr wrap="none" rtlCol="0">
            <a:spAutoFit/>
          </a:bodyPr>
          <a:lstStyle/>
          <a:p>
            <a:r>
              <a:rPr lang="en-CA" sz="2000" dirty="0">
                <a:solidFill>
                  <a:srgbClr val="C00000"/>
                </a:solidFill>
                <a:latin typeface="Trebuchet MS" panose="020B0603020202020204" pitchFamily="34" charset="0"/>
              </a:rPr>
              <a:t>Be mindful of cross-cultural patterns! (</a:t>
            </a:r>
            <a:r>
              <a:rPr lang="en-CA" sz="2000" dirty="0">
                <a:solidFill>
                  <a:srgbClr val="C00000"/>
                </a:solidFill>
                <a:latin typeface="Trebuchet MS" panose="020B0603020202020204" pitchFamily="34" charset="0"/>
                <a:hlinkClick r:id="rId5"/>
              </a:rPr>
              <a:t>video</a:t>
            </a:r>
            <a:r>
              <a:rPr lang="en-CA" sz="2000" dirty="0">
                <a:solidFill>
                  <a:srgbClr val="C00000"/>
                </a:solidFill>
                <a:latin typeface="Trebuchet MS" panose="020B0603020202020204" pitchFamily="34" charset="0"/>
              </a:rPr>
              <a:t>)</a:t>
            </a:r>
          </a:p>
        </p:txBody>
      </p:sp>
    </p:spTree>
    <p:extLst>
      <p:ext uri="{BB962C8B-B14F-4D97-AF65-F5344CB8AC3E}">
        <p14:creationId xmlns:p14="http://schemas.microsoft.com/office/powerpoint/2010/main" val="1207039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3BB9-0B18-40AB-A524-7AB5C7D0CD20}"/>
              </a:ext>
            </a:extLst>
          </p:cNvPr>
          <p:cNvSpPr>
            <a:spLocks noGrp="1"/>
          </p:cNvSpPr>
          <p:nvPr>
            <p:ph type="title"/>
          </p:nvPr>
        </p:nvSpPr>
        <p:spPr>
          <a:xfrm>
            <a:off x="2486025" y="500332"/>
            <a:ext cx="8208433" cy="556944"/>
          </a:xfrm>
        </p:spPr>
        <p:txBody>
          <a:bodyPr/>
          <a:lstStyle/>
          <a:p>
            <a:r>
              <a:rPr lang="en-CA" sz="3200" dirty="0">
                <a:solidFill>
                  <a:srgbClr val="C00000"/>
                </a:solidFill>
                <a:latin typeface="Trebuchet MS" panose="020B0603020202020204" pitchFamily="34" charset="0"/>
              </a:rPr>
              <a:t>Technique for giving feedback: ‘CEDAR’</a:t>
            </a:r>
          </a:p>
        </p:txBody>
      </p:sp>
      <p:sp>
        <p:nvSpPr>
          <p:cNvPr id="3" name="Text Placeholder 2">
            <a:extLst>
              <a:ext uri="{FF2B5EF4-FFF2-40B4-BE49-F238E27FC236}">
                <a16:creationId xmlns:a16="http://schemas.microsoft.com/office/drawing/2014/main" id="{52952D33-BD21-48E8-B6D9-8BBFF0C24DDD}"/>
              </a:ext>
            </a:extLst>
          </p:cNvPr>
          <p:cNvSpPr>
            <a:spLocks noGrp="1"/>
          </p:cNvSpPr>
          <p:nvPr>
            <p:ph type="body" sz="quarter" idx="10"/>
          </p:nvPr>
        </p:nvSpPr>
        <p:spPr>
          <a:xfrm>
            <a:off x="1133476" y="1536192"/>
            <a:ext cx="10375774" cy="4293108"/>
          </a:xfrm>
        </p:spPr>
        <p:txBody>
          <a:bodyPr/>
          <a:lstStyle/>
          <a:p>
            <a:r>
              <a:rPr lang="en-CA" sz="3200" b="1" dirty="0">
                <a:solidFill>
                  <a:srgbClr val="C00000"/>
                </a:solidFill>
                <a:latin typeface="Trebuchet MS" panose="020B0603020202020204" pitchFamily="34" charset="0"/>
              </a:rPr>
              <a:t>C</a:t>
            </a:r>
            <a:r>
              <a:rPr lang="en-CA" sz="3200" dirty="0">
                <a:latin typeface="Trebuchet MS" panose="020B0603020202020204" pitchFamily="34" charset="0"/>
              </a:rPr>
              <a:t> – Clarify the performance you expect to see</a:t>
            </a:r>
          </a:p>
          <a:p>
            <a:r>
              <a:rPr lang="en-CA" sz="3200" b="1" dirty="0">
                <a:solidFill>
                  <a:srgbClr val="C00000"/>
                </a:solidFill>
                <a:latin typeface="Trebuchet MS" panose="020B0603020202020204" pitchFamily="34" charset="0"/>
              </a:rPr>
              <a:t>E</a:t>
            </a:r>
            <a:r>
              <a:rPr lang="en-CA" sz="3200" dirty="0">
                <a:latin typeface="Trebuchet MS" panose="020B0603020202020204" pitchFamily="34" charset="0"/>
              </a:rPr>
              <a:t> – Explain the behaviour that you observed</a:t>
            </a:r>
          </a:p>
          <a:p>
            <a:r>
              <a:rPr lang="en-CA" sz="3200" b="1" dirty="0">
                <a:solidFill>
                  <a:srgbClr val="C00000"/>
                </a:solidFill>
                <a:latin typeface="Trebuchet MS" panose="020B0603020202020204" pitchFamily="34" charset="0"/>
              </a:rPr>
              <a:t>D</a:t>
            </a:r>
            <a:r>
              <a:rPr lang="en-CA" sz="3200" dirty="0">
                <a:latin typeface="Trebuchet MS" panose="020B0603020202020204" pitchFamily="34" charset="0"/>
              </a:rPr>
              <a:t> – Discuss the reasons for the differences in expected vs observed behaviour</a:t>
            </a:r>
          </a:p>
          <a:p>
            <a:r>
              <a:rPr lang="en-CA" sz="3200" b="1" dirty="0">
                <a:solidFill>
                  <a:srgbClr val="C00000"/>
                </a:solidFill>
                <a:latin typeface="Trebuchet MS" panose="020B0603020202020204" pitchFamily="34" charset="0"/>
              </a:rPr>
              <a:t>A</a:t>
            </a:r>
            <a:r>
              <a:rPr lang="en-CA" sz="3200" dirty="0">
                <a:latin typeface="Trebuchet MS" panose="020B0603020202020204" pitchFamily="34" charset="0"/>
              </a:rPr>
              <a:t> – Agree on steps to fix the problem</a:t>
            </a:r>
          </a:p>
          <a:p>
            <a:r>
              <a:rPr lang="en-CA" sz="3200" b="1" dirty="0">
                <a:solidFill>
                  <a:srgbClr val="C00000"/>
                </a:solidFill>
                <a:latin typeface="Trebuchet MS" panose="020B0603020202020204" pitchFamily="34" charset="0"/>
              </a:rPr>
              <a:t>R</a:t>
            </a:r>
            <a:r>
              <a:rPr lang="en-CA" sz="3200" dirty="0">
                <a:latin typeface="Trebuchet MS" panose="020B0603020202020204" pitchFamily="34" charset="0"/>
              </a:rPr>
              <a:t> – Review the outcomes (follow-up)</a:t>
            </a:r>
          </a:p>
          <a:p>
            <a:endParaRPr lang="en-CA" sz="3200" dirty="0">
              <a:latin typeface="Trebuchet MS" panose="020B0603020202020204" pitchFamily="34" charset="0"/>
            </a:endParaRPr>
          </a:p>
          <a:p>
            <a:r>
              <a:rPr lang="en-CA" sz="3200" dirty="0">
                <a:latin typeface="Trebuchet MS" panose="020B0603020202020204" pitchFamily="34" charset="0"/>
              </a:rPr>
              <a:t>									(</a:t>
            </a:r>
            <a:r>
              <a:rPr lang="en-CA" sz="3200" dirty="0">
                <a:latin typeface="Trebuchet MS" panose="020B0603020202020204" pitchFamily="34" charset="0"/>
                <a:hlinkClick r:id="rId3"/>
              </a:rPr>
              <a:t>video</a:t>
            </a:r>
            <a:r>
              <a:rPr lang="en-CA" sz="3200" dirty="0">
                <a:latin typeface="Trebuchet MS" panose="020B0603020202020204" pitchFamily="34" charset="0"/>
              </a:rPr>
              <a:t>)</a:t>
            </a:r>
          </a:p>
        </p:txBody>
      </p:sp>
      <p:pic>
        <p:nvPicPr>
          <p:cNvPr id="5" name="Picture 4">
            <a:extLst>
              <a:ext uri="{FF2B5EF4-FFF2-40B4-BE49-F238E27FC236}">
                <a16:creationId xmlns:a16="http://schemas.microsoft.com/office/drawing/2014/main" id="{1BFC1433-AC45-44F1-86FB-FAC93164B3AB}"/>
              </a:ext>
            </a:extLst>
          </p:cNvPr>
          <p:cNvPicPr>
            <a:picLocks noChangeAspect="1"/>
          </p:cNvPicPr>
          <p:nvPr/>
        </p:nvPicPr>
        <p:blipFill>
          <a:blip r:embed="rId4"/>
          <a:stretch>
            <a:fillRect/>
          </a:stretch>
        </p:blipFill>
        <p:spPr>
          <a:xfrm>
            <a:off x="323850" y="5321807"/>
            <a:ext cx="3181350" cy="1472595"/>
          </a:xfrm>
          <a:prstGeom prst="rect">
            <a:avLst/>
          </a:prstGeom>
        </p:spPr>
      </p:pic>
    </p:spTree>
    <p:extLst>
      <p:ext uri="{BB962C8B-B14F-4D97-AF65-F5344CB8AC3E}">
        <p14:creationId xmlns:p14="http://schemas.microsoft.com/office/powerpoint/2010/main" val="2348826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AAE15-68CC-4515-B61B-F3F24B510B52}"/>
              </a:ext>
            </a:extLst>
          </p:cNvPr>
          <p:cNvSpPr>
            <a:spLocks noGrp="1"/>
          </p:cNvSpPr>
          <p:nvPr>
            <p:ph type="title"/>
          </p:nvPr>
        </p:nvSpPr>
        <p:spPr>
          <a:xfrm>
            <a:off x="3524250" y="374793"/>
            <a:ext cx="8292612" cy="797859"/>
          </a:xfrm>
        </p:spPr>
        <p:txBody>
          <a:bodyPr/>
          <a:lstStyle/>
          <a:p>
            <a:r>
              <a:rPr lang="en-CA" sz="3600" dirty="0">
                <a:solidFill>
                  <a:srgbClr val="C00000"/>
                </a:solidFill>
                <a:latin typeface="Trebuchet MS" panose="020B0603020202020204" pitchFamily="34" charset="0"/>
              </a:rPr>
              <a:t>Project office (PO) </a:t>
            </a:r>
            <a:r>
              <a:rPr lang="en-CA" sz="2400" dirty="0">
                <a:solidFill>
                  <a:srgbClr val="C00000"/>
                </a:solidFill>
                <a:latin typeface="Trebuchet MS" panose="020B0603020202020204" pitchFamily="34" charset="0"/>
              </a:rPr>
              <a:t>(Kerzner)</a:t>
            </a:r>
            <a:endParaRPr lang="en-CA" sz="3600" dirty="0">
              <a:solidFill>
                <a:srgbClr val="C00000"/>
              </a:solidFill>
              <a:latin typeface="Trebuchet MS" panose="020B0603020202020204" pitchFamily="34" charset="0"/>
            </a:endParaRPr>
          </a:p>
        </p:txBody>
      </p:sp>
      <p:sp>
        <p:nvSpPr>
          <p:cNvPr id="3" name="Text Placeholder 2">
            <a:extLst>
              <a:ext uri="{FF2B5EF4-FFF2-40B4-BE49-F238E27FC236}">
                <a16:creationId xmlns:a16="http://schemas.microsoft.com/office/drawing/2014/main" id="{133D50E8-5AC9-4FD6-8F8E-B24C8EEF5A0E}"/>
              </a:ext>
            </a:extLst>
          </p:cNvPr>
          <p:cNvSpPr>
            <a:spLocks noGrp="1"/>
          </p:cNvSpPr>
          <p:nvPr>
            <p:ph type="body" sz="quarter" idx="10"/>
          </p:nvPr>
        </p:nvSpPr>
        <p:spPr>
          <a:xfrm>
            <a:off x="371476" y="1348520"/>
            <a:ext cx="11445386" cy="4413738"/>
          </a:xfrm>
        </p:spPr>
        <p:txBody>
          <a:bodyPr/>
          <a:lstStyle/>
          <a:p>
            <a:pPr marL="628650" lvl="1" indent="-457200"/>
            <a:r>
              <a:rPr lang="en-CA" dirty="0">
                <a:latin typeface="Trebuchet MS" panose="020B0603020202020204" pitchFamily="34" charset="0"/>
              </a:rPr>
              <a:t>Consists of administrative support for the Project Manager during the project</a:t>
            </a:r>
          </a:p>
          <a:p>
            <a:pPr marL="628650" lvl="1" indent="-457200"/>
            <a:r>
              <a:rPr lang="en-CA" dirty="0">
                <a:latin typeface="Trebuchet MS" panose="020B0603020202020204" pitchFamily="34" charset="0"/>
              </a:rPr>
              <a:t>PO personnel are embedded/attached full time on the project team, or they may be a functional interface with the project</a:t>
            </a:r>
          </a:p>
          <a:p>
            <a:pPr marL="628650" lvl="1" indent="-457200"/>
            <a:r>
              <a:rPr lang="en-CA" dirty="0">
                <a:latin typeface="Trebuchet MS" panose="020B0603020202020204" pitchFamily="34" charset="0"/>
              </a:rPr>
              <a:t>PO activities include communication, reporting, procurement, monitoring/controlling, contract management, cost management</a:t>
            </a:r>
          </a:p>
          <a:p>
            <a:pPr marL="628650" lvl="1" indent="-457200"/>
            <a:r>
              <a:rPr lang="en-CA" dirty="0">
                <a:latin typeface="Trebuchet MS" panose="020B0603020202020204" pitchFamily="34" charset="0"/>
              </a:rPr>
              <a:t>A PO is usually different from a Project Management Office (PMO)</a:t>
            </a:r>
          </a:p>
          <a:p>
            <a:pPr marL="1040130" lvl="2" indent="-457200"/>
            <a:r>
              <a:rPr lang="en-CA" sz="2200" dirty="0">
                <a:latin typeface="Trebuchet MS" panose="020B0603020202020204" pitchFamily="34" charset="0"/>
              </a:rPr>
              <a:t>A PMO typically co-ordinates and supports portfolios, programs, and/or multiple projects; PMO also does strategic planning such as project selection</a:t>
            </a:r>
          </a:p>
        </p:txBody>
      </p:sp>
      <p:pic>
        <p:nvPicPr>
          <p:cNvPr id="5" name="Picture 4">
            <a:extLst>
              <a:ext uri="{FF2B5EF4-FFF2-40B4-BE49-F238E27FC236}">
                <a16:creationId xmlns:a16="http://schemas.microsoft.com/office/drawing/2014/main" id="{9CF5BA2E-F9A4-442D-96BF-6610C364639F}"/>
              </a:ext>
            </a:extLst>
          </p:cNvPr>
          <p:cNvPicPr>
            <a:picLocks noChangeAspect="1"/>
          </p:cNvPicPr>
          <p:nvPr/>
        </p:nvPicPr>
        <p:blipFill>
          <a:blip r:embed="rId3"/>
          <a:stretch>
            <a:fillRect/>
          </a:stretch>
        </p:blipFill>
        <p:spPr>
          <a:xfrm>
            <a:off x="109537" y="5195155"/>
            <a:ext cx="3414713" cy="1572357"/>
          </a:xfrm>
          <a:prstGeom prst="rect">
            <a:avLst/>
          </a:prstGeom>
        </p:spPr>
      </p:pic>
    </p:spTree>
    <p:extLst>
      <p:ext uri="{BB962C8B-B14F-4D97-AF65-F5344CB8AC3E}">
        <p14:creationId xmlns:p14="http://schemas.microsoft.com/office/powerpoint/2010/main" val="1469439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6830-6830-4180-A933-BDA611387B7F}"/>
              </a:ext>
            </a:extLst>
          </p:cNvPr>
          <p:cNvSpPr>
            <a:spLocks noGrp="1"/>
          </p:cNvSpPr>
          <p:nvPr>
            <p:ph type="title"/>
          </p:nvPr>
        </p:nvSpPr>
        <p:spPr>
          <a:xfrm>
            <a:off x="2056741" y="1213117"/>
            <a:ext cx="5221827" cy="797859"/>
          </a:xfrm>
        </p:spPr>
        <p:txBody>
          <a:bodyPr/>
          <a:lstStyle/>
          <a:p>
            <a:r>
              <a:rPr lang="en-CA" sz="3600" dirty="0">
                <a:solidFill>
                  <a:srgbClr val="C00000"/>
                </a:solidFill>
                <a:latin typeface="Trebuchet MS" panose="020B0603020202020204" pitchFamily="34" charset="0"/>
              </a:rPr>
              <a:t>Project resource management Knowledge area</a:t>
            </a:r>
          </a:p>
        </p:txBody>
      </p:sp>
      <p:sp>
        <p:nvSpPr>
          <p:cNvPr id="3" name="Text Placeholder 2">
            <a:extLst>
              <a:ext uri="{FF2B5EF4-FFF2-40B4-BE49-F238E27FC236}">
                <a16:creationId xmlns:a16="http://schemas.microsoft.com/office/drawing/2014/main" id="{3837DAB0-E2BF-4073-9072-13AC70BBBD00}"/>
              </a:ext>
            </a:extLst>
          </p:cNvPr>
          <p:cNvSpPr>
            <a:spLocks noGrp="1"/>
          </p:cNvSpPr>
          <p:nvPr>
            <p:ph type="body" sz="quarter" idx="10"/>
          </p:nvPr>
        </p:nvSpPr>
        <p:spPr>
          <a:xfrm>
            <a:off x="175846" y="2268414"/>
            <a:ext cx="6523892" cy="4413739"/>
          </a:xfrm>
          <a:solidFill>
            <a:schemeClr val="tx1"/>
          </a:solidFill>
        </p:spPr>
        <p:txBody>
          <a:bodyPr/>
          <a:lstStyle/>
          <a:p>
            <a:pPr marL="457200" indent="-457200">
              <a:buFont typeface="Arial" panose="020B0604020202020204" pitchFamily="34" charset="0"/>
              <a:buChar char="•"/>
            </a:pPr>
            <a:r>
              <a:rPr lang="en-CA" dirty="0">
                <a:latin typeface="Trebuchet MS" panose="020B0603020202020204" pitchFamily="34" charset="0"/>
              </a:rPr>
              <a:t>Plan Resource Management*</a:t>
            </a:r>
          </a:p>
          <a:p>
            <a:pPr marL="457200" indent="-457200">
              <a:buFont typeface="Arial" panose="020B0604020202020204" pitchFamily="34" charset="0"/>
              <a:buChar char="•"/>
            </a:pPr>
            <a:r>
              <a:rPr lang="en-CA" dirty="0">
                <a:latin typeface="Trebuchet MS" panose="020B0603020202020204" pitchFamily="34" charset="0"/>
              </a:rPr>
              <a:t>Estimate Activity Resources*</a:t>
            </a:r>
          </a:p>
          <a:p>
            <a:pPr marL="457200" indent="-457200">
              <a:buFont typeface="Arial" panose="020B0604020202020204" pitchFamily="34" charset="0"/>
              <a:buChar char="•"/>
            </a:pPr>
            <a:r>
              <a:rPr lang="en-CA" b="1" dirty="0">
                <a:solidFill>
                  <a:srgbClr val="C00000"/>
                </a:solidFill>
                <a:latin typeface="Trebuchet MS" panose="020B0603020202020204" pitchFamily="34" charset="0"/>
              </a:rPr>
              <a:t>Acquire Resources*</a:t>
            </a:r>
          </a:p>
          <a:p>
            <a:pPr marL="457200" indent="-457200">
              <a:buFont typeface="Arial" panose="020B0604020202020204" pitchFamily="34" charset="0"/>
              <a:buChar char="•"/>
            </a:pPr>
            <a:r>
              <a:rPr lang="en-CA" b="1" dirty="0">
                <a:solidFill>
                  <a:srgbClr val="C00000"/>
                </a:solidFill>
                <a:latin typeface="Trebuchet MS" panose="020B0603020202020204" pitchFamily="34" charset="0"/>
              </a:rPr>
              <a:t>Develop Team</a:t>
            </a:r>
          </a:p>
          <a:p>
            <a:pPr marL="457200" indent="-457200">
              <a:buFont typeface="Arial" panose="020B0604020202020204" pitchFamily="34" charset="0"/>
              <a:buChar char="•"/>
            </a:pPr>
            <a:r>
              <a:rPr lang="en-CA" b="1" dirty="0">
                <a:solidFill>
                  <a:srgbClr val="C00000"/>
                </a:solidFill>
                <a:latin typeface="Trebuchet MS" panose="020B0603020202020204" pitchFamily="34" charset="0"/>
              </a:rPr>
              <a:t>Manage Team</a:t>
            </a:r>
          </a:p>
          <a:p>
            <a:pPr marL="457200" indent="-457200">
              <a:buFont typeface="Arial" panose="020B0604020202020204" pitchFamily="34" charset="0"/>
              <a:buChar char="•"/>
            </a:pPr>
            <a:r>
              <a:rPr lang="en-CA" dirty="0">
                <a:latin typeface="Trebuchet MS" panose="020B0603020202020204" pitchFamily="34" charset="0"/>
              </a:rPr>
              <a:t>Control Resources*</a:t>
            </a:r>
          </a:p>
          <a:p>
            <a:endParaRPr lang="en-CA" sz="3600" dirty="0">
              <a:latin typeface="Trebuchet MS" panose="020B0603020202020204" pitchFamily="34" charset="0"/>
            </a:endParaRPr>
          </a:p>
          <a:p>
            <a:r>
              <a:rPr lang="en-CA" sz="2000" i="1" dirty="0">
                <a:latin typeface="Trebuchet MS" panose="020B0603020202020204" pitchFamily="34" charset="0"/>
              </a:rPr>
              <a:t>* Applies to all project resources (e.g., equipment), not just human resources!</a:t>
            </a:r>
          </a:p>
        </p:txBody>
      </p:sp>
      <p:pic>
        <p:nvPicPr>
          <p:cNvPr id="5" name="Picture 4">
            <a:extLst>
              <a:ext uri="{FF2B5EF4-FFF2-40B4-BE49-F238E27FC236}">
                <a16:creationId xmlns:a16="http://schemas.microsoft.com/office/drawing/2014/main" id="{EC6092CF-A101-45C1-BCB1-12801EC6840E}"/>
              </a:ext>
            </a:extLst>
          </p:cNvPr>
          <p:cNvPicPr>
            <a:picLocks noChangeAspect="1"/>
          </p:cNvPicPr>
          <p:nvPr/>
        </p:nvPicPr>
        <p:blipFill>
          <a:blip r:embed="rId3"/>
          <a:stretch>
            <a:fillRect/>
          </a:stretch>
        </p:blipFill>
        <p:spPr>
          <a:xfrm>
            <a:off x="6970173" y="0"/>
            <a:ext cx="5221827" cy="6858000"/>
          </a:xfrm>
          <a:prstGeom prst="rect">
            <a:avLst/>
          </a:prstGeom>
        </p:spPr>
      </p:pic>
    </p:spTree>
    <p:extLst>
      <p:ext uri="{BB962C8B-B14F-4D97-AF65-F5344CB8AC3E}">
        <p14:creationId xmlns:p14="http://schemas.microsoft.com/office/powerpoint/2010/main" val="498526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AAE15-68CC-4515-B61B-F3F24B510B52}"/>
              </a:ext>
            </a:extLst>
          </p:cNvPr>
          <p:cNvSpPr>
            <a:spLocks noGrp="1"/>
          </p:cNvSpPr>
          <p:nvPr>
            <p:ph type="title"/>
          </p:nvPr>
        </p:nvSpPr>
        <p:spPr>
          <a:xfrm>
            <a:off x="2233246" y="374793"/>
            <a:ext cx="9583616" cy="797859"/>
          </a:xfrm>
        </p:spPr>
        <p:txBody>
          <a:bodyPr/>
          <a:lstStyle/>
          <a:p>
            <a:r>
              <a:rPr lang="en-CA" sz="3600" dirty="0">
                <a:solidFill>
                  <a:srgbClr val="C00000"/>
                </a:solidFill>
                <a:latin typeface="Trebuchet MS" panose="020B0603020202020204" pitchFamily="34" charset="0"/>
              </a:rPr>
              <a:t>PMBOK 9.3 – Acquire resources</a:t>
            </a:r>
          </a:p>
        </p:txBody>
      </p:sp>
      <p:sp>
        <p:nvSpPr>
          <p:cNvPr id="3" name="Text Placeholder 2">
            <a:extLst>
              <a:ext uri="{FF2B5EF4-FFF2-40B4-BE49-F238E27FC236}">
                <a16:creationId xmlns:a16="http://schemas.microsoft.com/office/drawing/2014/main" id="{133D50E8-5AC9-4FD6-8F8E-B24C8EEF5A0E}"/>
              </a:ext>
            </a:extLst>
          </p:cNvPr>
          <p:cNvSpPr>
            <a:spLocks noGrp="1"/>
          </p:cNvSpPr>
          <p:nvPr>
            <p:ph type="body" sz="quarter" idx="10"/>
          </p:nvPr>
        </p:nvSpPr>
        <p:spPr>
          <a:xfrm>
            <a:off x="1076398" y="1548179"/>
            <a:ext cx="9810678" cy="4413738"/>
          </a:xfrm>
        </p:spPr>
        <p:txBody>
          <a:bodyPr/>
          <a:lstStyle/>
          <a:p>
            <a:pPr marL="457200" indent="-457200">
              <a:buFont typeface="Arial" panose="020B0604020202020204" pitchFamily="34" charset="0"/>
              <a:buChar char="•"/>
            </a:pPr>
            <a:r>
              <a:rPr lang="en-CA" dirty="0">
                <a:latin typeface="Trebuchet MS" panose="020B0603020202020204" pitchFamily="34" charset="0"/>
              </a:rPr>
              <a:t>The process of obtaining various resources required to complete project work</a:t>
            </a:r>
          </a:p>
          <a:p>
            <a:pPr marL="457200" indent="-457200">
              <a:buFont typeface="Arial" panose="020B0604020202020204" pitchFamily="34" charset="0"/>
              <a:buChar char="•"/>
            </a:pPr>
            <a:r>
              <a:rPr lang="en-CA" dirty="0">
                <a:latin typeface="Trebuchet MS" panose="020B0603020202020204" pitchFamily="34" charset="0"/>
              </a:rPr>
              <a:t>Resources may be internally or externally sourced</a:t>
            </a:r>
          </a:p>
          <a:p>
            <a:pPr marL="457200" indent="-457200">
              <a:buFont typeface="Arial" panose="020B0604020202020204" pitchFamily="34" charset="0"/>
              <a:buChar char="•"/>
            </a:pPr>
            <a:r>
              <a:rPr lang="en-CA" dirty="0">
                <a:latin typeface="Trebuchet MS" panose="020B0603020202020204" pitchFamily="34" charset="0"/>
              </a:rPr>
              <a:t>Performed periodically throughout project as needed</a:t>
            </a:r>
          </a:p>
          <a:p>
            <a:pPr marL="457200" indent="-457200">
              <a:buFont typeface="Arial" panose="020B0604020202020204" pitchFamily="34" charset="0"/>
              <a:buChar char="•"/>
            </a:pPr>
            <a:r>
              <a:rPr lang="en-CA" dirty="0">
                <a:latin typeface="Trebuchet MS" panose="020B0603020202020204" pitchFamily="34" charset="0"/>
              </a:rPr>
              <a:t>Human resources include technical team members and functional team members (the ‘project office’)</a:t>
            </a:r>
          </a:p>
        </p:txBody>
      </p:sp>
      <p:pic>
        <p:nvPicPr>
          <p:cNvPr id="4" name="Picture 3">
            <a:extLst>
              <a:ext uri="{FF2B5EF4-FFF2-40B4-BE49-F238E27FC236}">
                <a16:creationId xmlns:a16="http://schemas.microsoft.com/office/drawing/2014/main" id="{2194A97A-8350-4D16-9F7D-1F58FE7A848A}"/>
              </a:ext>
            </a:extLst>
          </p:cNvPr>
          <p:cNvPicPr>
            <a:picLocks noChangeAspect="1"/>
          </p:cNvPicPr>
          <p:nvPr/>
        </p:nvPicPr>
        <p:blipFill>
          <a:blip r:embed="rId3"/>
          <a:stretch>
            <a:fillRect/>
          </a:stretch>
        </p:blipFill>
        <p:spPr>
          <a:xfrm>
            <a:off x="301870" y="5405071"/>
            <a:ext cx="3041405" cy="1343025"/>
          </a:xfrm>
          <a:prstGeom prst="rect">
            <a:avLst/>
          </a:prstGeom>
        </p:spPr>
      </p:pic>
    </p:spTree>
    <p:extLst>
      <p:ext uri="{BB962C8B-B14F-4D97-AF65-F5344CB8AC3E}">
        <p14:creationId xmlns:p14="http://schemas.microsoft.com/office/powerpoint/2010/main" val="1626321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AAE15-68CC-4515-B61B-F3F24B510B52}"/>
              </a:ext>
            </a:extLst>
          </p:cNvPr>
          <p:cNvSpPr>
            <a:spLocks noGrp="1"/>
          </p:cNvSpPr>
          <p:nvPr>
            <p:ph type="title"/>
          </p:nvPr>
        </p:nvSpPr>
        <p:spPr>
          <a:xfrm>
            <a:off x="2233246" y="374793"/>
            <a:ext cx="9583616" cy="797859"/>
          </a:xfrm>
        </p:spPr>
        <p:txBody>
          <a:bodyPr/>
          <a:lstStyle/>
          <a:p>
            <a:r>
              <a:rPr lang="en-CA" sz="3600" dirty="0">
                <a:solidFill>
                  <a:srgbClr val="C00000"/>
                </a:solidFill>
                <a:latin typeface="Trebuchet MS" panose="020B0603020202020204" pitchFamily="34" charset="0"/>
              </a:rPr>
              <a:t>Acquire resources (inputs)</a:t>
            </a:r>
          </a:p>
        </p:txBody>
      </p:sp>
      <p:sp>
        <p:nvSpPr>
          <p:cNvPr id="3" name="Text Placeholder 2">
            <a:extLst>
              <a:ext uri="{FF2B5EF4-FFF2-40B4-BE49-F238E27FC236}">
                <a16:creationId xmlns:a16="http://schemas.microsoft.com/office/drawing/2014/main" id="{133D50E8-5AC9-4FD6-8F8E-B24C8EEF5A0E}"/>
              </a:ext>
            </a:extLst>
          </p:cNvPr>
          <p:cNvSpPr>
            <a:spLocks noGrp="1"/>
          </p:cNvSpPr>
          <p:nvPr>
            <p:ph type="body" sz="quarter" idx="10"/>
          </p:nvPr>
        </p:nvSpPr>
        <p:spPr>
          <a:xfrm>
            <a:off x="275646" y="1304722"/>
            <a:ext cx="10953598" cy="4905578"/>
          </a:xfrm>
        </p:spPr>
        <p:txBody>
          <a:bodyPr/>
          <a:lstStyle/>
          <a:p>
            <a:pPr marL="1074420" lvl="1" indent="-457200"/>
            <a:r>
              <a:rPr lang="en-CA" b="1" dirty="0">
                <a:latin typeface="Trebuchet MS" panose="020B0603020202020204" pitchFamily="34" charset="0"/>
              </a:rPr>
              <a:t>Project management plan</a:t>
            </a:r>
          </a:p>
          <a:p>
            <a:pPr marL="1074420" lvl="1" indent="-457200"/>
            <a:r>
              <a:rPr lang="en-CA" b="1" dirty="0">
                <a:latin typeface="Trebuchet MS" panose="020B0603020202020204" pitchFamily="34" charset="0"/>
              </a:rPr>
              <a:t>Project documents</a:t>
            </a:r>
            <a:r>
              <a:rPr lang="en-CA" dirty="0">
                <a:latin typeface="Trebuchet MS" panose="020B0603020202020204" pitchFamily="34" charset="0"/>
              </a:rPr>
              <a:t>: </a:t>
            </a:r>
            <a:r>
              <a:rPr lang="en-CA" sz="2600" dirty="0">
                <a:latin typeface="Trebuchet MS" panose="020B0603020202020204" pitchFamily="34" charset="0"/>
              </a:rPr>
              <a:t>e.g., schedule, stakeholder register, resource calendars</a:t>
            </a:r>
          </a:p>
          <a:p>
            <a:pPr marL="1074420" lvl="1" indent="-457200"/>
            <a:r>
              <a:rPr lang="en-CA" b="1" dirty="0">
                <a:latin typeface="Trebuchet MS" panose="020B0603020202020204" pitchFamily="34" charset="0"/>
              </a:rPr>
              <a:t>Enterprise environmental factors</a:t>
            </a:r>
            <a:r>
              <a:rPr lang="en-CA" dirty="0">
                <a:latin typeface="Trebuchet MS" panose="020B0603020202020204" pitchFamily="34" charset="0"/>
              </a:rPr>
              <a:t>: </a:t>
            </a:r>
            <a:r>
              <a:rPr lang="en-CA" sz="2600" dirty="0">
                <a:latin typeface="Trebuchet MS" panose="020B0603020202020204" pitchFamily="34" charset="0"/>
              </a:rPr>
              <a:t>e.g., </a:t>
            </a:r>
            <a:r>
              <a:rPr lang="en-CA" sz="2600" dirty="0">
                <a:solidFill>
                  <a:srgbClr val="00B0F0"/>
                </a:solidFill>
                <a:latin typeface="Trebuchet MS" panose="020B0603020202020204" pitchFamily="34" charset="0"/>
              </a:rPr>
              <a:t>availability, skill levels, salaries of potential project team members, organizational structures, geographic locations of resources</a:t>
            </a:r>
          </a:p>
          <a:p>
            <a:pPr marL="1074420" lvl="1" indent="-457200"/>
            <a:r>
              <a:rPr lang="en-CA" b="1" dirty="0">
                <a:latin typeface="Trebuchet MS" panose="020B0603020202020204" pitchFamily="34" charset="0"/>
              </a:rPr>
              <a:t>Organizational process assets</a:t>
            </a:r>
            <a:r>
              <a:rPr lang="en-CA" dirty="0">
                <a:latin typeface="Trebuchet MS" panose="020B0603020202020204" pitchFamily="34" charset="0"/>
              </a:rPr>
              <a:t>: </a:t>
            </a:r>
            <a:r>
              <a:rPr lang="en-CA" sz="2600" dirty="0">
                <a:solidFill>
                  <a:srgbClr val="00B0F0"/>
                </a:solidFill>
                <a:latin typeface="Trebuchet MS" panose="020B0603020202020204" pitchFamily="34" charset="0"/>
              </a:rPr>
              <a:t>policies for acquiring or assigning resources, lessons learned from previous projects</a:t>
            </a:r>
          </a:p>
          <a:p>
            <a:pPr marL="1074420" lvl="1" indent="-457200"/>
            <a:endParaRPr lang="en-CA" sz="2600" dirty="0">
              <a:solidFill>
                <a:srgbClr val="00B0F0"/>
              </a:solidFill>
              <a:latin typeface="Trebuchet MS" panose="020B0603020202020204" pitchFamily="34" charset="0"/>
            </a:endParaRPr>
          </a:p>
          <a:p>
            <a:pPr marL="1074420" lvl="1" indent="-457200"/>
            <a:endParaRPr lang="en-CA" sz="2600" dirty="0">
              <a:solidFill>
                <a:srgbClr val="00B0F0"/>
              </a:solidFill>
              <a:latin typeface="Trebuchet MS" panose="020B0603020202020204" pitchFamily="34" charset="0"/>
            </a:endParaRPr>
          </a:p>
          <a:p>
            <a:pPr lvl="1" indent="0">
              <a:buNone/>
            </a:pPr>
            <a:r>
              <a:rPr lang="en-CA" sz="1800" i="1" dirty="0">
                <a:latin typeface="Trebuchet MS" panose="020B0603020202020204" pitchFamily="34" charset="0"/>
              </a:rPr>
              <a:t>(Note: Blue text in this slideshow – when studying</a:t>
            </a:r>
            <a:br>
              <a:rPr lang="en-CA" sz="1800" i="1" dirty="0">
                <a:latin typeface="Trebuchet MS" panose="020B0603020202020204" pitchFamily="34" charset="0"/>
              </a:rPr>
            </a:br>
            <a:r>
              <a:rPr lang="en-CA" sz="1800" i="1" dirty="0">
                <a:latin typeface="Trebuchet MS" panose="020B0603020202020204" pitchFamily="34" charset="0"/>
              </a:rPr>
              <a:t>Inputs/Tools &amp; Techniques/Outputs, focus on the blue </a:t>
            </a:r>
            <a:br>
              <a:rPr lang="en-CA" sz="1800" i="1" dirty="0">
                <a:latin typeface="Trebuchet MS" panose="020B0603020202020204" pitchFamily="34" charset="0"/>
              </a:rPr>
            </a:br>
            <a:r>
              <a:rPr lang="en-CA" sz="1800" i="1" dirty="0">
                <a:latin typeface="Trebuchet MS" panose="020B0603020202020204" pitchFamily="34" charset="0"/>
              </a:rPr>
              <a:t>text rather than trying to memorize each specific ITTO)</a:t>
            </a:r>
          </a:p>
        </p:txBody>
      </p:sp>
      <p:pic>
        <p:nvPicPr>
          <p:cNvPr id="4" name="Picture 3">
            <a:extLst>
              <a:ext uri="{FF2B5EF4-FFF2-40B4-BE49-F238E27FC236}">
                <a16:creationId xmlns:a16="http://schemas.microsoft.com/office/drawing/2014/main" id="{8AEDCC08-4692-4C98-9592-8E0DA13E7EC7}"/>
              </a:ext>
            </a:extLst>
          </p:cNvPr>
          <p:cNvPicPr>
            <a:picLocks noChangeAspect="1"/>
          </p:cNvPicPr>
          <p:nvPr/>
        </p:nvPicPr>
        <p:blipFill>
          <a:blip r:embed="rId3"/>
          <a:stretch>
            <a:fillRect/>
          </a:stretch>
        </p:blipFill>
        <p:spPr>
          <a:xfrm>
            <a:off x="9334496" y="5169877"/>
            <a:ext cx="2218598" cy="1558070"/>
          </a:xfrm>
          <a:prstGeom prst="rect">
            <a:avLst/>
          </a:prstGeom>
        </p:spPr>
      </p:pic>
    </p:spTree>
    <p:extLst>
      <p:ext uri="{BB962C8B-B14F-4D97-AF65-F5344CB8AC3E}">
        <p14:creationId xmlns:p14="http://schemas.microsoft.com/office/powerpoint/2010/main" val="2179937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9D7E-4389-4E8A-9556-7911EACAFE55}"/>
              </a:ext>
            </a:extLst>
          </p:cNvPr>
          <p:cNvSpPr>
            <a:spLocks noGrp="1"/>
          </p:cNvSpPr>
          <p:nvPr>
            <p:ph type="title"/>
          </p:nvPr>
        </p:nvSpPr>
        <p:spPr>
          <a:xfrm>
            <a:off x="2026952" y="314960"/>
            <a:ext cx="9789910" cy="797859"/>
          </a:xfrm>
        </p:spPr>
        <p:txBody>
          <a:bodyPr/>
          <a:lstStyle/>
          <a:p>
            <a:r>
              <a:rPr lang="en-CA" sz="3600" dirty="0">
                <a:solidFill>
                  <a:srgbClr val="C00000"/>
                </a:solidFill>
                <a:latin typeface="Trebuchet MS" panose="020B0603020202020204" pitchFamily="34" charset="0"/>
              </a:rPr>
              <a:t>Acquire resources (Tools &amp; Techniques)</a:t>
            </a:r>
          </a:p>
        </p:txBody>
      </p:sp>
      <p:sp>
        <p:nvSpPr>
          <p:cNvPr id="3" name="Text Placeholder 2">
            <a:extLst>
              <a:ext uri="{FF2B5EF4-FFF2-40B4-BE49-F238E27FC236}">
                <a16:creationId xmlns:a16="http://schemas.microsoft.com/office/drawing/2014/main" id="{5004EAD9-0458-43C1-B94A-3AC71B2ACE42}"/>
              </a:ext>
            </a:extLst>
          </p:cNvPr>
          <p:cNvSpPr>
            <a:spLocks noGrp="1"/>
          </p:cNvSpPr>
          <p:nvPr>
            <p:ph type="body" sz="quarter" idx="10"/>
          </p:nvPr>
        </p:nvSpPr>
        <p:spPr>
          <a:xfrm>
            <a:off x="457200" y="1152976"/>
            <a:ext cx="10947889" cy="5590633"/>
          </a:xfrm>
        </p:spPr>
        <p:txBody>
          <a:bodyPr/>
          <a:lstStyle/>
          <a:p>
            <a:pPr marL="457200" indent="-457200">
              <a:buFont typeface="Arial" panose="020B0604020202020204" pitchFamily="34" charset="0"/>
              <a:buChar char="•"/>
            </a:pPr>
            <a:r>
              <a:rPr lang="en-CA" b="1" dirty="0">
                <a:latin typeface="Trebuchet MS" panose="020B0603020202020204" pitchFamily="34" charset="0"/>
              </a:rPr>
              <a:t>Decision making: </a:t>
            </a:r>
            <a:r>
              <a:rPr lang="en-CA" sz="2600" dirty="0">
                <a:latin typeface="Trebuchet MS" panose="020B0603020202020204" pitchFamily="34" charset="0"/>
              </a:rPr>
              <a:t>criteria include experience, ability, cost, attitude, location</a:t>
            </a:r>
          </a:p>
          <a:p>
            <a:pPr marL="457200" indent="-457200">
              <a:buFont typeface="Arial" panose="020B0604020202020204" pitchFamily="34" charset="0"/>
              <a:buChar char="•"/>
            </a:pPr>
            <a:r>
              <a:rPr lang="en-CA" b="1" dirty="0">
                <a:latin typeface="Trebuchet MS" panose="020B0603020202020204" pitchFamily="34" charset="0"/>
              </a:rPr>
              <a:t>Interpersonal and team skills</a:t>
            </a:r>
            <a:r>
              <a:rPr lang="en-CA" dirty="0">
                <a:latin typeface="Trebuchet MS" panose="020B0603020202020204" pitchFamily="34" charset="0"/>
              </a:rPr>
              <a:t>: </a:t>
            </a:r>
            <a:r>
              <a:rPr lang="en-CA" sz="2600" dirty="0">
                <a:latin typeface="Trebuchet MS" panose="020B0603020202020204" pitchFamily="34" charset="0"/>
              </a:rPr>
              <a:t>e.g., </a:t>
            </a:r>
            <a:r>
              <a:rPr lang="en-CA" sz="2600" dirty="0">
                <a:solidFill>
                  <a:srgbClr val="00ADEA"/>
                </a:solidFill>
                <a:latin typeface="Trebuchet MS" panose="020B0603020202020204" pitchFamily="34" charset="0"/>
              </a:rPr>
              <a:t>negotiation with functional managers, other project managers, external organizations/suppliers</a:t>
            </a:r>
          </a:p>
          <a:p>
            <a:pPr marL="457200" indent="-457200">
              <a:buFont typeface="Arial" panose="020B0604020202020204" pitchFamily="34" charset="0"/>
              <a:buChar char="•"/>
            </a:pPr>
            <a:r>
              <a:rPr lang="en-CA" b="1" dirty="0">
                <a:solidFill>
                  <a:srgbClr val="00ADEA"/>
                </a:solidFill>
                <a:latin typeface="Trebuchet MS" panose="020B0603020202020204" pitchFamily="34" charset="0"/>
              </a:rPr>
              <a:t>Pre-assignment</a:t>
            </a:r>
            <a:r>
              <a:rPr lang="en-CA" b="1" dirty="0">
                <a:latin typeface="Trebuchet MS" panose="020B0603020202020204" pitchFamily="34" charset="0"/>
              </a:rPr>
              <a:t>: </a:t>
            </a:r>
            <a:r>
              <a:rPr lang="en-CA" sz="2600" dirty="0">
                <a:latin typeface="Trebuchet MS" panose="020B0603020202020204" pitchFamily="34" charset="0"/>
              </a:rPr>
              <a:t>some team members may have already been pre-identified to be on the team – e.g., they are named as key resources in the Project Charter</a:t>
            </a:r>
          </a:p>
          <a:p>
            <a:pPr marL="457200" indent="-457200">
              <a:buFont typeface="Arial" panose="020B0604020202020204" pitchFamily="34" charset="0"/>
              <a:buChar char="•"/>
            </a:pPr>
            <a:r>
              <a:rPr lang="en-CA" b="1" dirty="0">
                <a:solidFill>
                  <a:srgbClr val="00ADEA"/>
                </a:solidFill>
                <a:latin typeface="Trebuchet MS" panose="020B0603020202020204" pitchFamily="34" charset="0"/>
              </a:rPr>
              <a:t>Virtual teams</a:t>
            </a:r>
            <a:r>
              <a:rPr lang="en-CA" dirty="0">
                <a:latin typeface="Trebuchet MS" panose="020B0603020202020204" pitchFamily="34" charset="0"/>
              </a:rPr>
              <a:t>: </a:t>
            </a:r>
            <a:r>
              <a:rPr lang="en-CA" sz="2600" dirty="0">
                <a:latin typeface="Trebuchet MS" panose="020B0603020202020204" pitchFamily="34" charset="0"/>
              </a:rPr>
              <a:t>can help reduce project costs, can widen the supply pool for team members based on geography or lack of mobility</a:t>
            </a:r>
          </a:p>
        </p:txBody>
      </p:sp>
      <p:pic>
        <p:nvPicPr>
          <p:cNvPr id="4" name="Picture 3">
            <a:extLst>
              <a:ext uri="{FF2B5EF4-FFF2-40B4-BE49-F238E27FC236}">
                <a16:creationId xmlns:a16="http://schemas.microsoft.com/office/drawing/2014/main" id="{78384F3A-1472-49B9-BA06-8A2D15763FCB}"/>
              </a:ext>
            </a:extLst>
          </p:cNvPr>
          <p:cNvPicPr>
            <a:picLocks noChangeAspect="1"/>
          </p:cNvPicPr>
          <p:nvPr/>
        </p:nvPicPr>
        <p:blipFill>
          <a:blip r:embed="rId3"/>
          <a:stretch>
            <a:fillRect/>
          </a:stretch>
        </p:blipFill>
        <p:spPr>
          <a:xfrm>
            <a:off x="9334496" y="5169877"/>
            <a:ext cx="2218598" cy="1558070"/>
          </a:xfrm>
          <a:prstGeom prst="rect">
            <a:avLst/>
          </a:prstGeom>
        </p:spPr>
      </p:pic>
    </p:spTree>
    <p:extLst>
      <p:ext uri="{BB962C8B-B14F-4D97-AF65-F5344CB8AC3E}">
        <p14:creationId xmlns:p14="http://schemas.microsoft.com/office/powerpoint/2010/main" val="4217268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D547D0-3A2D-43BC-822D-B73C0FD131F5}"/>
              </a:ext>
            </a:extLst>
          </p:cNvPr>
          <p:cNvSpPr>
            <a:spLocks noGrp="1"/>
          </p:cNvSpPr>
          <p:nvPr>
            <p:ph type="body" sz="quarter" idx="10"/>
          </p:nvPr>
        </p:nvSpPr>
        <p:spPr>
          <a:xfrm>
            <a:off x="565639" y="1095615"/>
            <a:ext cx="11060722" cy="5570785"/>
          </a:xfrm>
        </p:spPr>
        <p:txBody>
          <a:bodyPr/>
          <a:lstStyle/>
          <a:p>
            <a:pPr marL="457200" indent="-457200">
              <a:buFont typeface="Arial" panose="020B0604020202020204" pitchFamily="34" charset="0"/>
              <a:buChar char="•"/>
            </a:pPr>
            <a:r>
              <a:rPr lang="en-CA" b="1" dirty="0">
                <a:latin typeface="Trebuchet MS" panose="020B0603020202020204" pitchFamily="34" charset="0"/>
              </a:rPr>
              <a:t>Physical resource assignments: </a:t>
            </a:r>
            <a:r>
              <a:rPr lang="en-CA" sz="2600" dirty="0">
                <a:latin typeface="Trebuchet MS" panose="020B0603020202020204" pitchFamily="34" charset="0"/>
              </a:rPr>
              <a:t>for physical material</a:t>
            </a:r>
          </a:p>
          <a:p>
            <a:pPr marL="457200" indent="-457200">
              <a:buFont typeface="Arial" panose="020B0604020202020204" pitchFamily="34" charset="0"/>
              <a:buChar char="•"/>
            </a:pPr>
            <a:r>
              <a:rPr lang="en-CA" b="1" dirty="0">
                <a:solidFill>
                  <a:srgbClr val="00ADEA"/>
                </a:solidFill>
                <a:latin typeface="Trebuchet MS" panose="020B0603020202020204" pitchFamily="34" charset="0"/>
              </a:rPr>
              <a:t>Project team assignments</a:t>
            </a:r>
            <a:r>
              <a:rPr lang="en-CA" b="1" dirty="0">
                <a:latin typeface="Trebuchet MS" panose="020B0603020202020204" pitchFamily="34" charset="0"/>
              </a:rPr>
              <a:t>: </a:t>
            </a:r>
            <a:r>
              <a:rPr lang="en-CA" sz="2600" dirty="0">
                <a:latin typeface="Trebuchet MS" panose="020B0603020202020204" pitchFamily="34" charset="0"/>
              </a:rPr>
              <a:t>team roles and responsibilities</a:t>
            </a:r>
          </a:p>
          <a:p>
            <a:pPr marL="457200" indent="-457200">
              <a:buFont typeface="Arial" panose="020B0604020202020204" pitchFamily="34" charset="0"/>
              <a:buChar char="•"/>
            </a:pPr>
            <a:r>
              <a:rPr lang="en-CA" b="1" dirty="0">
                <a:latin typeface="Trebuchet MS" panose="020B0603020202020204" pitchFamily="34" charset="0"/>
              </a:rPr>
              <a:t>Resource calendars</a:t>
            </a:r>
          </a:p>
          <a:p>
            <a:pPr marL="457200" indent="-457200">
              <a:buFont typeface="Arial" panose="020B0604020202020204" pitchFamily="34" charset="0"/>
              <a:buChar char="•"/>
            </a:pPr>
            <a:r>
              <a:rPr lang="en-CA" b="1" dirty="0">
                <a:latin typeface="Trebuchet MS" panose="020B0603020202020204" pitchFamily="34" charset="0"/>
              </a:rPr>
              <a:t>Change requests</a:t>
            </a:r>
          </a:p>
          <a:p>
            <a:pPr marL="457200" indent="-457200">
              <a:buFont typeface="Arial" panose="020B0604020202020204" pitchFamily="34" charset="0"/>
              <a:buChar char="•"/>
            </a:pPr>
            <a:r>
              <a:rPr lang="en-CA" b="1" dirty="0">
                <a:latin typeface="Trebuchet MS" panose="020B0603020202020204" pitchFamily="34" charset="0"/>
              </a:rPr>
              <a:t>Project management plan updates</a:t>
            </a:r>
            <a:r>
              <a:rPr lang="en-CA" dirty="0">
                <a:latin typeface="Trebuchet MS" panose="020B0603020202020204" pitchFamily="34" charset="0"/>
              </a:rPr>
              <a:t>: </a:t>
            </a:r>
            <a:r>
              <a:rPr lang="en-CA" sz="2600" dirty="0">
                <a:latin typeface="Trebuchet MS" panose="020B0603020202020204" pitchFamily="34" charset="0"/>
              </a:rPr>
              <a:t>e.g., cost baseline</a:t>
            </a:r>
          </a:p>
          <a:p>
            <a:pPr marL="457200" indent="-457200">
              <a:buFont typeface="Arial" panose="020B0604020202020204" pitchFamily="34" charset="0"/>
              <a:buChar char="•"/>
            </a:pPr>
            <a:r>
              <a:rPr lang="en-CA" b="1" dirty="0">
                <a:latin typeface="Trebuchet MS" panose="020B0603020202020204" pitchFamily="34" charset="0"/>
              </a:rPr>
              <a:t>Project document updates</a:t>
            </a:r>
            <a:r>
              <a:rPr lang="en-CA" dirty="0">
                <a:latin typeface="Trebuchet MS" panose="020B0603020202020204" pitchFamily="34" charset="0"/>
              </a:rPr>
              <a:t>: </a:t>
            </a:r>
            <a:r>
              <a:rPr lang="en-CA" sz="2600" dirty="0">
                <a:latin typeface="Trebuchet MS" panose="020B0603020202020204" pitchFamily="34" charset="0"/>
              </a:rPr>
              <a:t>e.g., </a:t>
            </a:r>
            <a:r>
              <a:rPr lang="en-CA" sz="2600" dirty="0">
                <a:solidFill>
                  <a:srgbClr val="00ADEA"/>
                </a:solidFill>
                <a:latin typeface="Trebuchet MS" panose="020B0603020202020204" pitchFamily="34" charset="0"/>
              </a:rPr>
              <a:t>resource breakdown structure, project schedule, project org chart</a:t>
            </a:r>
          </a:p>
          <a:p>
            <a:pPr marL="457200" indent="-457200">
              <a:buFont typeface="Arial" panose="020B0604020202020204" pitchFamily="34" charset="0"/>
              <a:buChar char="•"/>
            </a:pPr>
            <a:r>
              <a:rPr lang="en-CA" b="1" dirty="0">
                <a:latin typeface="Trebuchet MS" panose="020B0603020202020204" pitchFamily="34" charset="0"/>
              </a:rPr>
              <a:t>Enterprise environmental factors updates</a:t>
            </a:r>
            <a:r>
              <a:rPr lang="en-CA" dirty="0">
                <a:latin typeface="Trebuchet MS" panose="020B0603020202020204" pitchFamily="34" charset="0"/>
              </a:rPr>
              <a:t>: </a:t>
            </a:r>
            <a:r>
              <a:rPr lang="en-CA" sz="2600" dirty="0">
                <a:latin typeface="Trebuchet MS" panose="020B0603020202020204" pitchFamily="34" charset="0"/>
              </a:rPr>
              <a:t>e.g., availability of internal resource changes</a:t>
            </a:r>
          </a:p>
          <a:p>
            <a:pPr marL="457200" indent="-457200">
              <a:buFont typeface="Arial" panose="020B0604020202020204" pitchFamily="34" charset="0"/>
              <a:buChar char="•"/>
            </a:pPr>
            <a:r>
              <a:rPr lang="en-CA" b="1" dirty="0">
                <a:latin typeface="Trebuchet MS" panose="020B0603020202020204" pitchFamily="34" charset="0"/>
              </a:rPr>
              <a:t>Organizational process assets updates: </a:t>
            </a:r>
            <a:r>
              <a:rPr lang="en-CA" sz="2600" dirty="0">
                <a:latin typeface="Trebuchet MS" panose="020B0603020202020204" pitchFamily="34" charset="0"/>
              </a:rPr>
              <a:t>e.g., internal</a:t>
            </a:r>
            <a:br>
              <a:rPr lang="en-CA" sz="2600" dirty="0">
                <a:latin typeface="Trebuchet MS" panose="020B0603020202020204" pitchFamily="34" charset="0"/>
              </a:rPr>
            </a:br>
            <a:r>
              <a:rPr lang="en-CA" sz="2600" dirty="0">
                <a:latin typeface="Trebuchet MS" panose="020B0603020202020204" pitchFamily="34" charset="0"/>
              </a:rPr>
              <a:t>						 documentation related to assigning resources</a:t>
            </a:r>
          </a:p>
        </p:txBody>
      </p:sp>
      <p:sp>
        <p:nvSpPr>
          <p:cNvPr id="4" name="Title 1">
            <a:extLst>
              <a:ext uri="{FF2B5EF4-FFF2-40B4-BE49-F238E27FC236}">
                <a16:creationId xmlns:a16="http://schemas.microsoft.com/office/drawing/2014/main" id="{F8A66B6C-8657-4A8F-8279-C987D17AAE65}"/>
              </a:ext>
            </a:extLst>
          </p:cNvPr>
          <p:cNvSpPr>
            <a:spLocks noGrp="1"/>
          </p:cNvSpPr>
          <p:nvPr>
            <p:ph type="title"/>
          </p:nvPr>
        </p:nvSpPr>
        <p:spPr>
          <a:xfrm>
            <a:off x="2302486" y="191599"/>
            <a:ext cx="9655052" cy="798512"/>
          </a:xfrm>
        </p:spPr>
        <p:txBody>
          <a:bodyPr/>
          <a:lstStyle/>
          <a:p>
            <a:r>
              <a:rPr lang="en-CA" sz="3600" dirty="0">
                <a:solidFill>
                  <a:srgbClr val="C00000"/>
                </a:solidFill>
                <a:latin typeface="Trebuchet MS" panose="020B0603020202020204" pitchFamily="34" charset="0"/>
              </a:rPr>
              <a:t>Acquire resources (outputs)</a:t>
            </a:r>
          </a:p>
        </p:txBody>
      </p:sp>
      <p:pic>
        <p:nvPicPr>
          <p:cNvPr id="5" name="Picture 4">
            <a:extLst>
              <a:ext uri="{FF2B5EF4-FFF2-40B4-BE49-F238E27FC236}">
                <a16:creationId xmlns:a16="http://schemas.microsoft.com/office/drawing/2014/main" id="{3271DE1A-32ED-4221-951C-D324197F6B65}"/>
              </a:ext>
            </a:extLst>
          </p:cNvPr>
          <p:cNvPicPr>
            <a:picLocks noChangeAspect="1"/>
          </p:cNvPicPr>
          <p:nvPr/>
        </p:nvPicPr>
        <p:blipFill>
          <a:blip r:embed="rId3"/>
          <a:stretch>
            <a:fillRect/>
          </a:stretch>
        </p:blipFill>
        <p:spPr>
          <a:xfrm>
            <a:off x="10150653" y="70340"/>
            <a:ext cx="1754130" cy="1231885"/>
          </a:xfrm>
          <a:prstGeom prst="rect">
            <a:avLst/>
          </a:prstGeom>
        </p:spPr>
      </p:pic>
    </p:spTree>
    <p:extLst>
      <p:ext uri="{BB962C8B-B14F-4D97-AF65-F5344CB8AC3E}">
        <p14:creationId xmlns:p14="http://schemas.microsoft.com/office/powerpoint/2010/main" val="151043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487B9-4B7F-4075-9E03-9351799C91BB}"/>
              </a:ext>
            </a:extLst>
          </p:cNvPr>
          <p:cNvSpPr>
            <a:spLocks noGrp="1"/>
          </p:cNvSpPr>
          <p:nvPr>
            <p:ph type="title"/>
          </p:nvPr>
        </p:nvSpPr>
        <p:spPr>
          <a:xfrm>
            <a:off x="1176777" y="447970"/>
            <a:ext cx="10491348" cy="797859"/>
          </a:xfrm>
        </p:spPr>
        <p:txBody>
          <a:bodyPr/>
          <a:lstStyle/>
          <a:p>
            <a:r>
              <a:rPr lang="en-CA" sz="3600" dirty="0">
                <a:solidFill>
                  <a:srgbClr val="C00000"/>
                </a:solidFill>
                <a:latin typeface="Trebuchet MS" panose="020B0603020202020204" pitchFamily="34" charset="0"/>
              </a:rPr>
              <a:t>Example of Resource breakdown structure</a:t>
            </a:r>
          </a:p>
        </p:txBody>
      </p:sp>
      <p:pic>
        <p:nvPicPr>
          <p:cNvPr id="4" name="Picture 3">
            <a:extLst>
              <a:ext uri="{FF2B5EF4-FFF2-40B4-BE49-F238E27FC236}">
                <a16:creationId xmlns:a16="http://schemas.microsoft.com/office/drawing/2014/main" id="{D136A2DD-87D8-4902-A554-13A084647BF4}"/>
              </a:ext>
            </a:extLst>
          </p:cNvPr>
          <p:cNvPicPr>
            <a:picLocks noChangeAspect="1"/>
          </p:cNvPicPr>
          <p:nvPr/>
        </p:nvPicPr>
        <p:blipFill>
          <a:blip r:embed="rId3"/>
          <a:stretch>
            <a:fillRect/>
          </a:stretch>
        </p:blipFill>
        <p:spPr>
          <a:xfrm>
            <a:off x="356088" y="1371600"/>
            <a:ext cx="10824520" cy="5303222"/>
          </a:xfrm>
          <a:prstGeom prst="rect">
            <a:avLst/>
          </a:prstGeom>
        </p:spPr>
      </p:pic>
    </p:spTree>
    <p:extLst>
      <p:ext uri="{BB962C8B-B14F-4D97-AF65-F5344CB8AC3E}">
        <p14:creationId xmlns:p14="http://schemas.microsoft.com/office/powerpoint/2010/main" val="113910494"/>
      </p:ext>
    </p:extLst>
  </p:cSld>
  <p:clrMapOvr>
    <a:masterClrMapping/>
  </p:clrMapOvr>
</p:sld>
</file>

<file path=ppt/theme/theme1.xml><?xml version="1.0" encoding="utf-8"?>
<a:theme xmlns:a="http://schemas.openxmlformats.org/drawingml/2006/main" name="fanshawe2014ppt_16x10">
  <a:themeElements>
    <a:clrScheme name="Custom 1">
      <a:dk1>
        <a:sysClr val="windowText" lastClr="000000"/>
      </a:dk1>
      <a:lt1>
        <a:sysClr val="window" lastClr="FFFFFF"/>
      </a:lt1>
      <a:dk2>
        <a:srgbClr val="424456"/>
      </a:dk2>
      <a:lt2>
        <a:srgbClr val="DEDEDE"/>
      </a:lt2>
      <a:accent1>
        <a:srgbClr val="C00000"/>
      </a:accent1>
      <a:accent2>
        <a:srgbClr val="FF0000"/>
      </a:accent2>
      <a:accent3>
        <a:srgbClr val="FF3300"/>
      </a:accent3>
      <a:accent4>
        <a:srgbClr val="CC3300"/>
      </a:accent4>
      <a:accent5>
        <a:srgbClr val="934B21"/>
      </a:accent5>
      <a:accent6>
        <a:srgbClr val="C69B7D"/>
      </a:accent6>
      <a:hlink>
        <a:srgbClr val="CC9900"/>
      </a:hlink>
      <a:folHlink>
        <a:srgbClr val="6600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nshawe_ppt_16x10.potx" id="{A35F1B66-D064-4252-83D2-E2C2EF4FFAA9}" vid="{2009612D-D17B-4F67-9BB4-47206A92A8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2185</TotalTime>
  <Words>2190</Words>
  <Application>Microsoft Office PowerPoint</Application>
  <PresentationFormat>Widescreen</PresentationFormat>
  <Paragraphs>223</Paragraphs>
  <Slides>24</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Trebuchet MS</vt:lpstr>
      <vt:lpstr>fanshawe2014ppt_16x10</vt:lpstr>
      <vt:lpstr>MGMT-6064 PROJECT LEADERSHIP  AND MANAGEMENT </vt:lpstr>
      <vt:lpstr>Topics</vt:lpstr>
      <vt:lpstr>Project office (PO) (Kerzner)</vt:lpstr>
      <vt:lpstr>Project resource management Knowledge area</vt:lpstr>
      <vt:lpstr>PMBOK 9.3 – Acquire resources</vt:lpstr>
      <vt:lpstr>Acquire resources (inputs)</vt:lpstr>
      <vt:lpstr>Acquire resources (Tools &amp; Techniques)</vt:lpstr>
      <vt:lpstr>Acquire resources (outputs)</vt:lpstr>
      <vt:lpstr>Example of Resource breakdown structure</vt:lpstr>
      <vt:lpstr>PMBOK 9.4 – Develop team</vt:lpstr>
      <vt:lpstr>Develop team - Inputs</vt:lpstr>
      <vt:lpstr>Develop team – Tools &amp; techniques</vt:lpstr>
      <vt:lpstr>Develop team – Tools &amp; techniques (cont’d)</vt:lpstr>
      <vt:lpstr>Develop team - outputs</vt:lpstr>
      <vt:lpstr>PMBOK 9.5 – manage team</vt:lpstr>
      <vt:lpstr>Manage team - Inputs</vt:lpstr>
      <vt:lpstr>Manage team – tools &amp; techniques</vt:lpstr>
      <vt:lpstr>Manage teams – tools &amp; techniques (cont’d)</vt:lpstr>
      <vt:lpstr>Manage team - Outputs</vt:lpstr>
      <vt:lpstr>General Tips for performance management</vt:lpstr>
      <vt:lpstr>Tips for performance appraisals: avoid biases!</vt:lpstr>
      <vt:lpstr>Tips for performance appraisals: avoid biases!</vt:lpstr>
      <vt:lpstr>PowerPoint Presentation</vt:lpstr>
      <vt:lpstr>Technique for giving feedback: ‘CEDAR’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 Newton</dc:creator>
  <cp:lastModifiedBy>Christine Newton</cp:lastModifiedBy>
  <cp:revision>243</cp:revision>
  <dcterms:created xsi:type="dcterms:W3CDTF">2018-09-06T22:09:34Z</dcterms:created>
  <dcterms:modified xsi:type="dcterms:W3CDTF">2023-08-17T03:06:01Z</dcterms:modified>
</cp:coreProperties>
</file>